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291" r:id="rId8"/>
    <p:sldId id="301" r:id="rId9"/>
    <p:sldId id="281" r:id="rId10"/>
    <p:sldId id="257" r:id="rId11"/>
    <p:sldId id="302" r:id="rId12"/>
    <p:sldId id="305" r:id="rId13"/>
    <p:sldId id="303" r:id="rId14"/>
    <p:sldId id="265" r:id="rId15"/>
    <p:sldId id="27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Mozartkugeln-Fuerst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Mozartkugeln-Fuerst.jpg" TargetMode="External"/><Relationship Id="rId2" Type="http://schemas.openxmlformats.org/officeDocument/2006/relationships/hyperlink" Target="http://cs.wikipedia.org/wiki/Soubor:Bonb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Chocolate02.jpg" TargetMode="External"/><Relationship Id="rId4" Type="http://schemas.openxmlformats.org/officeDocument/2006/relationships/hyperlink" Target="http://cs.wikipedia.org/wiki/Soubor:Mozartkugeln_reber_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Mozartkugeln_reber_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Chocolate0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Bonbon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62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Cukroviny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obchodního hlediska se rozdělují: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Formované čokoládové cukrovinky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vyráběny obdobně jako plněné čokoládové tyčinky a tabulky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odlišují se menšími a rozmanitějšími tvary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– ledové kaštany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</a:t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čokoládových cukrovinek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3/34/Mozartkugeln-Fuerst.jpg/220px-Mozartkugeln-Fuerst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50057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obchodního hlediska se rozdělují: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Čokoládové dražé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jsou cukrovinky s různými vložkami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obaleny vrstvou cukru a čokoládové polevy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vložky: fondán,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kandyt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pražená jádra, proslazené ovoce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– lentilky, dražé Orion, mandle 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     v čokoládě, arašídy v čokoládě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</a:t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čokoládových cukrovinek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obchodního hlediska se rozdělují: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Nugáty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 jemně třené tukové hmoty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(jádroviny tvoří mandle nebo sója),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plnotučné sušené mléko, kakaové máslo a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hmota se formuje do plátků, potahuje čokoládou, krájí na kostky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– nugát sójový, mandlový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   Jsou součástí dezertů (bonboniér)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čokoládových cukrovinek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obchodního hlediska se rozdělují: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Čokoládové dezerty a dezertní směsi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různé druhy čokoládových cukrovinek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 náplní a podle kvality a složení se dělí: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běžné dezertní směsi</a:t>
            </a:r>
          </a:p>
          <a:p>
            <a:pPr marL="1073150" lvl="1" indent="-354013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jednodruhové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nebo max. 8 složek</a:t>
            </a:r>
          </a:p>
          <a:p>
            <a:pPr marL="1073150" lvl="1" indent="-354013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Ledové kaštany Modrá směs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výběrové značkové dezertní směsi</a:t>
            </a:r>
          </a:p>
          <a:p>
            <a:pPr marL="1073150" lvl="1" indent="-354013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Maryša, Lidka, Orient, Modré z nebe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čokoládových cukrovinek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Které suroviny tvoří tekutou náplň čokoládových bonbónů?</a:t>
            </a:r>
          </a:p>
          <a:p>
            <a:pPr marL="541338" indent="-433388"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Jaké tvary mohou mít čokoládové figurky?</a:t>
            </a:r>
          </a:p>
          <a:p>
            <a:pPr marL="541338" indent="-433388"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Tržní název ………. nese čokoládová tyčinka s kávovou náplní.</a:t>
            </a:r>
          </a:p>
          <a:p>
            <a:pPr marL="541338" indent="-433388"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Na výrobu nugátu používáme 2 jádroviny.</a:t>
            </a:r>
          </a:p>
          <a:p>
            <a:pPr marL="541338" indent="-433388"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Vzpomenete si na ně?</a:t>
            </a:r>
          </a:p>
          <a:p>
            <a:pPr marL="541338" indent="-433388"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Uveďte některé tržní názvy výběrových značkových </a:t>
            </a:r>
            <a:r>
              <a:rPr lang="cs-CZ" sz="30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dezertních směsí (bonboniér)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60 – 61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KAVINA J. a kol.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Prodej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1975: SPN Praha, 57-47-37. Kapitola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23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http://cs.wikipedia.org/wiki/Soubor:Bonbon.jpg#filelinks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http://cs.wikipedia.org/wiki/Soubor:Mozartkugeln-Fuerst.jpg#filelinks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cs.wikipedia.org/wiki/Soubor:Mozartkugeln_reber_1.jpg#filelinks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smtClean="0">
                <a:hlinkClick r:id="rId5"/>
              </a:rPr>
              <a:t>http://cs.wikipedia.org/wiki/Soubor:Chocolate02.jpg#filelinks</a:t>
            </a:r>
            <a:endParaRPr lang="cs-CZ" sz="1600" smtClean="0"/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000" dirty="0" smtClean="0"/>
          </a:p>
          <a:p>
            <a:pPr lvl="0"/>
            <a:endParaRPr lang="cs-CZ" sz="1000" dirty="0" smtClean="0">
              <a:latin typeface="Arial" pitchFamily="34" charset="0"/>
              <a:cs typeface="Arial" pitchFamily="34" charset="0"/>
            </a:endParaRP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Čokoládové cukrovinky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Rozdělení čokoládových cukrovinek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čokoládových cukrovinek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Cukrovinky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4/44/Mozartkugeln_reber_1.jpg/220px-Mozartkugeln_reber_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64291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Čokoládové cukrovinky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Základní suroviny pro výrobu:</a:t>
            </a:r>
          </a:p>
          <a:p>
            <a:pPr marL="801688" lvl="1" indent="-5318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čokoláda</a:t>
            </a:r>
          </a:p>
          <a:p>
            <a:pPr marL="801688" lvl="1" indent="-5318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náplň</a:t>
            </a:r>
          </a:p>
          <a:p>
            <a:pPr marL="801688" lvl="1" indent="-5318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poleva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Čokoládové cukrovinky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4" name="Obrázek 3" descr="http://upload.wikimedia.org/wikipedia/commons/thumb/3/34/Chocolate02.jpg/220px-Chocolate0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928934"/>
            <a:ext cx="2095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90646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sortimentu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Čokoládové plněné bonbóny (bonboniéry)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bonbón s čokoládovou polevou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(pevná náplň)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čokoládový bonbón s tekutou náplní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alkohol, ořechy, kokos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tvarovaný plněný čokoládový bonbón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s polotekutou náplní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Čokoládové cukrovinky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17780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Čokoládové výrobky bez náplně a figurky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velikonoční zajíčci, Mikuláš, autíčka</a:t>
            </a:r>
          </a:p>
          <a:p>
            <a:pPr marL="177800" lvl="1" indent="-17780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Čokoládové tyčinky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 různými náplněmi a přísadami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Margot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Deli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banány v čokoládě</a:t>
            </a:r>
          </a:p>
          <a:p>
            <a:pPr marL="177800" lvl="1" indent="-17780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Hmoty na tukové polevy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jsou z netučného kakaa, cukru, jedlých olejů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nesmějí se označovat jako čokoláda</a:t>
            </a:r>
          </a:p>
          <a:p>
            <a:pPr marL="177800" lvl="1" indent="-177800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447675" lvl="1" indent="-269875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Čokoládové cukrovinky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17780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Poleva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hodnotný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polevový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materiál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obsah kakaového másla 35 %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obsah kakaové sušiny 17,5, %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Čokoládové cukrovinky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endParaRPr lang="cs-CZ" sz="4900" dirty="0"/>
          </a:p>
        </p:txBody>
      </p:sp>
      <p:pic>
        <p:nvPicPr>
          <p:cNvPr id="4" name="Obrázek 3" descr="http://upload.wikimedia.org/wikipedia/commons/thumb/b/bb/Bonbon.jpg/220px-Bonbo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643314"/>
            <a:ext cx="2095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způsobu výroby 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Rozdělujeme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čokoládové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cukrovinky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Máčené čokoládové cukrovinky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Formované čokoládové cukrovinky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Potahované čokoládové cukrovinky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Dražované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čokoládové cukrovinky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čokoládových 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cukrovinek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obchodního hlediska se rozdělují: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Plněné čokoládové tyčinky a tabulky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náplně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griliášová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fondánová, ovocná, želé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čokoládová hmota se plní do forem, přidá se náplň a zatírá čokoládou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-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Kofila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Rumba, Milena, Nugát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čokoládových cukrovinek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 obchodního hlediska se rozdělují: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Máčené čokoládové cukrovinky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máčené do čokoládové polevy (tmavé,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mléčné)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náplně likérové, fondánové, želé, nugátové, marcipánové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– špičky, banánek v čokoládě,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    rumové pralinky, koko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čokoládových cukrovinek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1998</TotalTime>
  <Words>488</Words>
  <Application>Microsoft Office PowerPoint</Application>
  <PresentationFormat>Předvádění na obrazovce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Cukrovinky</vt:lpstr>
      <vt:lpstr>  Čokoládové cukrovinky  </vt:lpstr>
      <vt:lpstr>Čokoládové cukrovinky</vt:lpstr>
      <vt:lpstr>Čokoládové cukrovinky</vt:lpstr>
      <vt:lpstr> Čokoládové cukrovinky </vt:lpstr>
      <vt:lpstr>Rozdělení  čokoládových cukrovinek</vt:lpstr>
      <vt:lpstr>Tržní druhy  čokoládových cukrovinek</vt:lpstr>
      <vt:lpstr>Tržní druhy  čokoládových cukrovinek</vt:lpstr>
      <vt:lpstr> Tržní druhy  čokoládových cukrovinek  </vt:lpstr>
      <vt:lpstr> Tržní druhy  čokoládových cukrovinek  </vt:lpstr>
      <vt:lpstr>Tržní druhy  čokoládových cukrovinek</vt:lpstr>
      <vt:lpstr>Tržní druhy  čokoládových cukrovinek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463</cp:revision>
  <dcterms:created xsi:type="dcterms:W3CDTF">2012-08-27T10:19:28Z</dcterms:created>
  <dcterms:modified xsi:type="dcterms:W3CDTF">2013-03-26T18:21:43Z</dcterms:modified>
</cp:coreProperties>
</file>