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88" r:id="rId5"/>
    <p:sldId id="298" r:id="rId6"/>
    <p:sldId id="300" r:id="rId7"/>
    <p:sldId id="291" r:id="rId8"/>
    <p:sldId id="301" r:id="rId9"/>
    <p:sldId id="302" r:id="rId10"/>
    <p:sldId id="281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ureck%C3%BD_med_02.JPG" TargetMode="External"/><Relationship Id="rId2" Type="http://schemas.openxmlformats.org/officeDocument/2006/relationships/hyperlink" Target="http://cs.wikipedia.org/wiki/Soubor:Kleine_Wien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Skittles_Original.jpg" TargetMode="External"/><Relationship Id="rId5" Type="http://schemas.openxmlformats.org/officeDocument/2006/relationships/hyperlink" Target="http://cs.wikipedia.org/wiki/Soubor:M%26M%27s_Plain.jpg" TargetMode="External"/><Relationship Id="rId4" Type="http://schemas.openxmlformats.org/officeDocument/2006/relationships/hyperlink" Target="http://cs.wikipedia.org/wiki/Soubor:MOZARTkugeln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MOZARTkugeln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Tureck%C3%BD_med_0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kittles_Origina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M&amp;M's_Plai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Kleine_Wiene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63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Cukrovinky III.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České společnosti vyrábějící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cukrovinky čokoládové i nečokoládové</a:t>
            </a:r>
          </a:p>
          <a:p>
            <a:pPr marL="354013" lvl="1" indent="-354013">
              <a:buSzPct val="68000"/>
              <a:buFont typeface="Wingdings" pitchFamily="2" charset="2"/>
              <a:buChar char="v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Společnost NESTLÉ (Švýcarsko) 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vlastní 11 závodů v Čechách i na Moravě, nejznámější:</a:t>
            </a:r>
          </a:p>
          <a:p>
            <a:pPr marL="354013" lvl="1" indent="635000">
              <a:buSzPct val="68000"/>
              <a:buFont typeface="Wingdings" pitchFamily="2" charset="2"/>
              <a:buChar char="ü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Orion v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Praze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-Modřanech</a:t>
            </a:r>
          </a:p>
          <a:p>
            <a:pPr marL="354013" lvl="1" indent="635000">
              <a:buSzPct val="68000"/>
              <a:buFont typeface="Wingdings" pitchFamily="2" charset="2"/>
              <a:buChar char="ü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Zora v Olomouci</a:t>
            </a:r>
          </a:p>
          <a:p>
            <a:pPr marL="354013" lvl="1" indent="635000">
              <a:buSzPct val="68000"/>
              <a:buFont typeface="Wingdings" pitchFamily="2" charset="2"/>
              <a:buChar char="ü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Sfinx v Holešově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Firmy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vyrábějící cukrovinky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Hodnocení cukrovinek provádíme ……....    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zkouškami a hodnotíme …………………..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Jakostní čokoládové cukrovinky musí mít ……… tvar, stejnoměrnou …………, povrch ……… a lesklý.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Náplně plněných čokoládových cukrovinek nesmí prosvítat ani …………..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Vzpomeňte na skladovací podmínky všech cukrovinek a uveďte je.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58 – 59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 J. a kol.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Prodej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1975: SPN Praha, 57-47-37. Kapitola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23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http://cs.wikipedia.org/wiki/Soubor:Kleine_Wiener.jpg#filelinks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http://cs.wikipedia.org/wiki/Soubor:Tureck%C3%BD_med_02.JPG#filelinks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http://cs.wikipedia.org/wiki/Soubor:MOZARTkugeln.JPG#filelinks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cs.wikipedia.org/wiki/Soubor:M%26M%27s_Plain.jpg#filelinks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hlinkClick r:id="rId6"/>
              </a:rPr>
              <a:t>http://cs.wikipedia.org/wiki/Soubor:Skittles_Original.jpg#filelinks</a:t>
            </a:r>
            <a:endParaRPr lang="cs-CZ" sz="1600" dirty="0" smtClean="0"/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Hodnocení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cukrovinek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Cukrovinky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8/8f/MOZARTkugeln.JPG/220px-MOZARTkugel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14356"/>
            <a:ext cx="20955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Hodnocení se provádí smyslovými </a:t>
            </a:r>
          </a:p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zkouškami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vzhled, barva, chuť, vůně a tvar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čokoládové cukrovinky mají</a:t>
            </a:r>
          </a:p>
          <a:p>
            <a:pPr marL="625475" lvl="1" indent="-27146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pravidelný tvar</a:t>
            </a:r>
          </a:p>
          <a:p>
            <a:pPr marL="625475" lvl="1" indent="-27146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stejnoměrnou velikost </a:t>
            </a:r>
          </a:p>
          <a:p>
            <a:pPr marL="625475" lvl="1" indent="-27146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povrch hladký bez bublin</a:t>
            </a:r>
          </a:p>
          <a:p>
            <a:pPr marL="625475" lvl="1" indent="-27146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přiměřeně a rovnoměrně lesklý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Hodnocení cukrovinek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čokoládové cukrovinky mají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máčené výrobky musí být</a:t>
            </a:r>
          </a:p>
          <a:p>
            <a:pPr marL="354013" lvl="1" indent="-84138">
              <a:buSzPct val="68000"/>
              <a:buFont typeface="Arial" pitchFamily="34" charset="0"/>
              <a:buChar char="•"/>
              <a:tabLst>
                <a:tab pos="354013" algn="l"/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celistvě omáčené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plněné výrobky  </a:t>
            </a:r>
          </a:p>
          <a:p>
            <a:pPr marL="354013" lvl="1" indent="-84138">
              <a:buSzPct val="68000"/>
              <a:buFont typeface="Arial" pitchFamily="34" charset="0"/>
              <a:buChar char="•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náplň neprosvítá ani nevytéká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Hodnocení cukrovinek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a/aa/Tureck%C3%BD_med_02.JPG/220px-Tureck%C3%BD_med_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286124"/>
            <a:ext cx="20955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nečokoládové cukrovinky mají</a:t>
            </a:r>
          </a:p>
          <a:p>
            <a:pPr marL="354013" lvl="1" indent="-260350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tvar pravidelný, stejnoměrný, správně ražený, výrazný</a:t>
            </a:r>
          </a:p>
          <a:p>
            <a:pPr marL="354013" lvl="1" indent="-260350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povrch čistý, nelepkavý, stejnoměrně posypaný</a:t>
            </a:r>
          </a:p>
          <a:p>
            <a:pPr marL="354013" lvl="1" indent="-260350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barvu výrazně typickou a úměrnou druhu</a:t>
            </a:r>
          </a:p>
          <a:p>
            <a:pPr marL="354013" lvl="1" indent="-260350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konzistence je hladká, nelepivá, typická pro druh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Hodnocení 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i nečokoládové cukrovinky se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skladují: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suchých a čistých místnostech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relativní vlhkost vzduchu 60 – 70 %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teplota do 20 °C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vlhko a kolísavá teplota škodí všem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chráníme před výraznými pachy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chráníme před slunečním zářením</a:t>
            </a:r>
          </a:p>
          <a:p>
            <a:pPr marL="354013" lvl="1" indent="-260350">
              <a:buSzPct val="68000"/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chráníme před živočišnými škůdci</a:t>
            </a: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cukrovinek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endParaRPr lang="cs-CZ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Záruční lhůta: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Tmavé čokolády v chladu lze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uchovat až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1 rok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Mléčné nebo plněné čokolády ½ roku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Veškeré cukrovinky mají datum spotřeby uveden na obale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Sledujeme dobu minimální trvanlivosti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lhůta cukrovinek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8/8a/Skittles_Original.jpg/220px-Skittles_Origina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857149">
            <a:off x="6536976" y="1662428"/>
            <a:ext cx="20955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cukrovinek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cukrovinky nabízejí veškeré potravinářské i smíšené prodejny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supermarkety i hypermarkety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tvoří doplňkový prodej stánků, automatů, bufetů a dalších forem prodeje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úzce specializované prodejny (cukrárny)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Prodej cukrovinek</a:t>
            </a:r>
            <a:endParaRPr lang="cs-CZ" sz="4400" dirty="0"/>
          </a:p>
        </p:txBody>
      </p:sp>
      <p:pic>
        <p:nvPicPr>
          <p:cNvPr id="4" name="Obrázek 3" descr="http://upload.wikimedia.org/wikipedia/commons/thumb/b/ba/M%26M%27s_Plain.jpg/220px-M%26M%27s_Plai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57166"/>
            <a:ext cx="2095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cukrovinek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prodeji používáme výstavní zařízení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cukrovinky jsou většinou balené ve spotřebitelských obalech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malá část sortimentu tvoří volně ložené zboží 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takového prodeje používáme lopatky, obalový materiál, váhy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Prodej cukrovinek</a:t>
            </a:r>
            <a:endParaRPr lang="cs-CZ" sz="4400" dirty="0"/>
          </a:p>
        </p:txBody>
      </p:sp>
      <p:pic>
        <p:nvPicPr>
          <p:cNvPr id="4" name="Obrázek 3" descr="http://upload.wikimedia.org/wikipedia/commons/thumb/4/4c/Kleine_Wiener.jpg/220px-Kleine_Wiene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14290"/>
            <a:ext cx="2095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2091</TotalTime>
  <Words>327</Words>
  <Application>Microsoft Office PowerPoint</Application>
  <PresentationFormat>Předvádění na obrazovce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Cukrovinky</vt:lpstr>
      <vt:lpstr>Hodnocení cukrovinek</vt:lpstr>
      <vt:lpstr>  Hodnocení cukrovinek  </vt:lpstr>
      <vt:lpstr>Hodnocení cukrovinek</vt:lpstr>
      <vt:lpstr> Skladování cukrovinek </vt:lpstr>
      <vt:lpstr> Záruční lhůta cukrovinek </vt:lpstr>
      <vt:lpstr>Prodej cukrovinek</vt:lpstr>
      <vt:lpstr>Prodej cukrovinek</vt:lpstr>
      <vt:lpstr>Firmy  vyrábějící cukrovinky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464</cp:revision>
  <dcterms:created xsi:type="dcterms:W3CDTF">2012-08-27T10:19:28Z</dcterms:created>
  <dcterms:modified xsi:type="dcterms:W3CDTF">2013-03-26T18:29:46Z</dcterms:modified>
</cp:coreProperties>
</file>