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79" r:id="rId6"/>
    <p:sldId id="275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64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15. 4. 2013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Opakování – otázky a úkoly k opakování.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Své odpovědi budou žáci zapisovat na záznamový arch.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35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Kandyty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jsou ……bonbóny sklovitého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vzhledu a dělíme je do tří skupin: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……………..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……………..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c) ……………..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Arabská guma, želatina a škrobový sirup jsou základní suroviny pro ......................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cukrovinky.</a:t>
            </a:r>
          </a:p>
          <a:p>
            <a:pPr marL="608013" indent="-514350">
              <a:buNone/>
              <a:tabLst>
                <a:tab pos="541338" algn="l"/>
              </a:tabLs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Uveďte alespoň 3 tržní druhy žvýkaček na našem trhu.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Antiperle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Tic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tak zařadíme do skupiny cukrovinek ……………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	 Co je to chalva? 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Margot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Deli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zařadíme mezi čokoládové ……………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Lentilky a mandle v čokoládě patří mezi ……………….. dražé.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Běžné dezertní směsi (bonboniéry) jsou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buď ………….. nebo obsahují maximálně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………….. složek. 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9. Jaké jsou záruční lhůty cukrovinek?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10. Které velké české firmy vlastní 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společnost	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Nestlé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11. Vyberte si ze širokého sortimentu jednu 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nečokoládovou cukrovinku a zařaďte ji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podle surovin a způsobu výroby?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12. Vyberte jednu oblíbenou čokoládovou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cukrovinku a charakterizujte ji:</a:t>
            </a:r>
          </a:p>
          <a:p>
            <a:pPr marL="1073150" indent="-531813">
              <a:buAutoNum type="alphaLcParenR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 čokolády</a:t>
            </a:r>
          </a:p>
          <a:p>
            <a:pPr marL="1073150" indent="-531813">
              <a:buAutoNum type="alphaLcParenR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 tvoří náplň</a:t>
            </a:r>
          </a:p>
          <a:p>
            <a:pPr marL="1073150" indent="-531813">
              <a:buAutoNum type="alphaLcParenR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jakou má polevu 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13. Zařaďte následující výrobky: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Lentilky,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Kofila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Banány v čokoládě, 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 Ledové kaštany, Hašlerky,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Antiperle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Lekorky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6 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50 a 175</a:t>
            </a:r>
          </a:p>
          <a:p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1183</TotalTime>
  <Words>79</Words>
  <Application>Microsoft Office PowerPoint</Application>
  <PresentationFormat>Předvádění na obrazovce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Snímek 1</vt:lpstr>
      <vt:lpstr>Opakování</vt:lpstr>
      <vt:lpstr>Opakování</vt:lpstr>
      <vt:lpstr>Opakování</vt:lpstr>
      <vt:lpstr>Opakování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281</cp:revision>
  <dcterms:created xsi:type="dcterms:W3CDTF">2012-08-27T10:19:28Z</dcterms:created>
  <dcterms:modified xsi:type="dcterms:W3CDTF">2013-04-01T15:14:19Z</dcterms:modified>
</cp:coreProperties>
</file>