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77" r:id="rId2"/>
    <p:sldId id="256" r:id="rId3"/>
    <p:sldId id="257" r:id="rId4"/>
    <p:sldId id="260" r:id="rId5"/>
    <p:sldId id="268" r:id="rId6"/>
    <p:sldId id="269" r:id="rId7"/>
    <p:sldId id="274" r:id="rId8"/>
    <p:sldId id="270" r:id="rId9"/>
    <p:sldId id="275" r:id="rId10"/>
    <p:sldId id="266" r:id="rId11"/>
    <p:sldId id="276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Bloky, rychlé části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VY_32_INOVACE_ICTM22260NAV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FINÁLE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95300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0" y="1556792"/>
            <a:ext cx="4186808" cy="418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Části dokumentu, které potom „nasekáme“ do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Rychlých částí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tabLst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nebo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Části textu vložené z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Rychlých částí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Přímá spojnice se šipkou 14"/>
          <p:cNvCxnSpPr/>
          <p:nvPr/>
        </p:nvCxnSpPr>
        <p:spPr>
          <a:xfrm flipH="1" flipV="1">
            <a:off x="2771800" y="2132856"/>
            <a:ext cx="187220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4"/>
          <p:cNvCxnSpPr/>
          <p:nvPr/>
        </p:nvCxnSpPr>
        <p:spPr>
          <a:xfrm flipH="1">
            <a:off x="1979712" y="2636912"/>
            <a:ext cx="266429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4"/>
          <p:cNvCxnSpPr/>
          <p:nvPr/>
        </p:nvCxnSpPr>
        <p:spPr>
          <a:xfrm flipH="1">
            <a:off x="3419872" y="2852936"/>
            <a:ext cx="1224136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371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cs-CZ" dirty="0" smtClean="0"/>
              <a:t>Provozní </a:t>
            </a:r>
            <a:r>
              <a:rPr lang="cs-CZ" dirty="0"/>
              <a:t>doba firmy </a:t>
            </a:r>
            <a:r>
              <a:rPr lang="cs-CZ" sz="2000" dirty="0"/>
              <a:t>(obchodu, lékaře)</a:t>
            </a:r>
          </a:p>
          <a:p>
            <a:pPr>
              <a:spcBef>
                <a:spcPts val="200"/>
              </a:spcBef>
            </a:pPr>
            <a:r>
              <a:rPr lang="cs-CZ" dirty="0"/>
              <a:t>Podpis </a:t>
            </a:r>
            <a:r>
              <a:rPr lang="cs-CZ" dirty="0" smtClean="0"/>
              <a:t>(jmenovka) s </a:t>
            </a:r>
            <a:r>
              <a:rPr lang="cs-CZ" dirty="0"/>
              <a:t>funkcí a adresou firmy</a:t>
            </a:r>
          </a:p>
          <a:p>
            <a:pPr>
              <a:spcBef>
                <a:spcPts val="200"/>
              </a:spcBef>
            </a:pPr>
            <a:r>
              <a:rPr lang="cs-CZ" dirty="0"/>
              <a:t>„</a:t>
            </a:r>
            <a:r>
              <a:rPr lang="cs-CZ" dirty="0" smtClean="0"/>
              <a:t>Hlavička“ </a:t>
            </a:r>
            <a:r>
              <a:rPr lang="cs-CZ" dirty="0"/>
              <a:t>firmy s logem, názvem, adresou a kontaktním emailem</a:t>
            </a:r>
          </a:p>
          <a:p>
            <a:pPr>
              <a:spcBef>
                <a:spcPts val="200"/>
              </a:spcBef>
            </a:pPr>
            <a:r>
              <a:rPr lang="cs-CZ" dirty="0"/>
              <a:t>Spodek stránky s tečkovaným řádkem pro </a:t>
            </a:r>
            <a:r>
              <a:rPr lang="cs-CZ" dirty="0" smtClean="0"/>
              <a:t>podpis</a:t>
            </a:r>
            <a:endParaRPr lang="cs-CZ" dirty="0"/>
          </a:p>
          <a:p>
            <a:pPr>
              <a:spcBef>
                <a:spcPts val="200"/>
              </a:spcBef>
            </a:pPr>
            <a:r>
              <a:rPr lang="cs-CZ" dirty="0" smtClean="0"/>
              <a:t>Fráze ve smlouvách a obchodním styku „Obě </a:t>
            </a:r>
            <a:r>
              <a:rPr lang="cs-CZ" dirty="0"/>
              <a:t>dvě strany prohlašují, že smlouvu podepsaly dobrovolně</a:t>
            </a:r>
            <a:r>
              <a:rPr lang="cs-CZ" dirty="0" smtClean="0"/>
              <a:t>…“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Prohlášení o bezinfekčnosti před nástupem dítěte </a:t>
            </a:r>
          </a:p>
          <a:p>
            <a:pPr>
              <a:spcBef>
                <a:spcPts val="200"/>
              </a:spcBef>
              <a:buNone/>
            </a:pPr>
            <a:r>
              <a:rPr lang="cs-CZ" dirty="0" smtClean="0"/>
              <a:t>  na tábor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Opakující se části textu – zápis schůze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371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Rychlé části </a:t>
            </a:r>
          </a:p>
          <a:p>
            <a:r>
              <a:rPr lang="cs-CZ" dirty="0"/>
              <a:t>Zrychlují a zjednodušují tvorbu dokumentů, zejména pokud se dají „poskládat“ ze standardních bloků</a:t>
            </a:r>
          </a:p>
          <a:p>
            <a:r>
              <a:rPr lang="cs-CZ" dirty="0"/>
              <a:t>Silně omezují možnost překlepů a chyb</a:t>
            </a:r>
          </a:p>
          <a:p>
            <a:r>
              <a:rPr lang="cs-CZ" dirty="0"/>
              <a:t>Do dokumentu je můžeme </a:t>
            </a:r>
            <a:r>
              <a:rPr lang="cs-CZ" b="1" dirty="0"/>
              <a:t>Vkládat – Rychlé části</a:t>
            </a:r>
          </a:p>
          <a:p>
            <a:r>
              <a:rPr lang="cs-CZ" dirty="0"/>
              <a:t>Mohou se objevit také v galériích Tabulek, </a:t>
            </a:r>
            <a:r>
              <a:rPr lang="cs-CZ" dirty="0" smtClean="0"/>
              <a:t>Rovnic</a:t>
            </a:r>
            <a:r>
              <a:rPr lang="cs-CZ" dirty="0"/>
              <a:t>, Záhlaví a Zápatí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272808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Vytvořte následující Rychlé části (bloky)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Provozní doba firmy (obchodu, lékaře)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Podpis Ing. Jany Krátké s funkcí a adresou firmy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„Hlavičku“ firmy s logem, názvem, adresou a kontaktním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Spodek stránky s tečkovaným řádkem pro podpis Ing. Petra Nováčka – náměstka pro rozvoj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„Obě dvě strany prohlašují, že smlouvu podepsaly dobrovolně…“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bloky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BLOKY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cs-CZ" dirty="0">
                <a:solidFill>
                  <a:srgbClr val="002060"/>
                </a:solidFill>
              </a:rPr>
              <a:t>Udělej jednou, použij vícekrát</a:t>
            </a:r>
            <a:r>
              <a:rPr lang="cs-CZ" dirty="0" smtClean="0">
                <a:solidFill>
                  <a:srgbClr val="002060"/>
                </a:solidFill>
              </a:rPr>
              <a:t>…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si můžeme usnadnit</a:t>
            </a:r>
          </a:p>
          <a:p>
            <a:r>
              <a:rPr lang="cs-CZ" dirty="0"/>
              <a:t>Kontrolou pravopisu + nahrazováním některých zkratek</a:t>
            </a:r>
          </a:p>
          <a:p>
            <a:r>
              <a:rPr lang="cs-CZ" dirty="0"/>
              <a:t>Vhodnou šablonou</a:t>
            </a:r>
          </a:p>
          <a:p>
            <a:r>
              <a:rPr lang="cs-CZ" b="1" dirty="0"/>
              <a:t>Stavebními bloky, které se opakují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Označím si část textu, který si chci uložit jako </a:t>
            </a:r>
            <a:r>
              <a:rPr lang="cs-CZ" b="1" dirty="0"/>
              <a:t>Rychlou součást </a:t>
            </a:r>
            <a:r>
              <a:rPr lang="cs-CZ" sz="2000" dirty="0"/>
              <a:t>(„stavební blok“)</a:t>
            </a:r>
          </a:p>
          <a:p>
            <a:r>
              <a:rPr lang="cs-CZ" dirty="0"/>
              <a:t>Na kartě Vložení jsou tzv. </a:t>
            </a:r>
            <a:r>
              <a:rPr lang="cs-CZ" b="1" dirty="0"/>
              <a:t>Rychlé části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Označení bloku textu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2809056" cy="2087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5508104" y="3789040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556792"/>
            <a:ext cx="2714625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491880" y="2420888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2880320" cy="2408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Přímá spojnice se šipkou 11"/>
          <p:cNvCxnSpPr/>
          <p:nvPr/>
        </p:nvCxnSpPr>
        <p:spPr>
          <a:xfrm flipH="1">
            <a:off x="3563888" y="2708920"/>
            <a:ext cx="1152128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Oblast vybranou myší </a:t>
            </a:r>
            <a:r>
              <a:rPr lang="cs-CZ" sz="2000" dirty="0"/>
              <a:t>(výběr) </a:t>
            </a:r>
            <a:r>
              <a:rPr lang="cs-CZ" dirty="0"/>
              <a:t>uložíme do galérie</a:t>
            </a:r>
          </a:p>
          <a:p>
            <a:r>
              <a:rPr lang="cs-CZ" dirty="0"/>
              <a:t>Upravíme jeho vlastnosti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Uložení do galérie bloků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096344" cy="1761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491880" y="1844824"/>
            <a:ext cx="122413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3019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861048"/>
            <a:ext cx="3048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nice se šipkou 13"/>
          <p:cNvCxnSpPr/>
          <p:nvPr/>
        </p:nvCxnSpPr>
        <p:spPr>
          <a:xfrm flipH="1">
            <a:off x="6516216" y="2852936"/>
            <a:ext cx="504057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627784" y="4365104"/>
            <a:ext cx="23762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V novém dokumentu, na místo, kde to potřebujeme zvolíme kartu </a:t>
            </a:r>
            <a:r>
              <a:rPr lang="cs-CZ" dirty="0" smtClean="0"/>
              <a:t>	    </a:t>
            </a:r>
            <a:r>
              <a:rPr lang="cs-CZ" b="1" dirty="0" smtClean="0"/>
              <a:t>Vložit </a:t>
            </a:r>
            <a:r>
              <a:rPr lang="cs-CZ" b="1" dirty="0"/>
              <a:t>– Rychlé části</a:t>
            </a:r>
            <a:r>
              <a:rPr lang="cs-CZ" dirty="0"/>
              <a:t> a vybereme si </a:t>
            </a:r>
            <a:r>
              <a:rPr lang="cs-CZ" dirty="0" smtClean="0"/>
              <a:t>Hlavičku školy</a:t>
            </a:r>
          </a:p>
          <a:p>
            <a:r>
              <a:rPr lang="cs-CZ" dirty="0" smtClean="0"/>
              <a:t>Blok textu se vloží do dokumentu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bloku textu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2954460" cy="2702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1475656" y="1844824"/>
            <a:ext cx="338437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2411760" y="2204864"/>
            <a:ext cx="2448272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09120"/>
            <a:ext cx="3924300" cy="19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5" name="Přímá spojnice se šipkou 14"/>
          <p:cNvCxnSpPr/>
          <p:nvPr/>
        </p:nvCxnSpPr>
        <p:spPr>
          <a:xfrm flipH="1">
            <a:off x="3923928" y="4221088"/>
            <a:ext cx="129614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r>
              <a:rPr lang="cs-CZ" dirty="0" smtClean="0"/>
              <a:t>Bloky mohou být i v několika skupinách</a:t>
            </a:r>
          </a:p>
          <a:p>
            <a:endParaRPr lang="cs-CZ" dirty="0"/>
          </a:p>
          <a:p>
            <a:r>
              <a:rPr lang="cs-CZ" dirty="0"/>
              <a:t>Pokud se chceme pustit do hlubší „reorganizace“, podíváme se do části „Uspořádání stavebních bloků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Použití bloku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37719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131840" y="4224164"/>
            <a:ext cx="2012643" cy="8610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2051720" y="1628800"/>
            <a:ext cx="280831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835696" y="2060848"/>
            <a:ext cx="302433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1024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r>
              <a:rPr lang="cs-CZ" dirty="0"/>
              <a:t>Upřesníme vlastnosti Stavebního bloku</a:t>
            </a:r>
          </a:p>
          <a:p>
            <a:pPr lvl="1"/>
            <a:r>
              <a:rPr lang="cs-CZ" dirty="0"/>
              <a:t>Název</a:t>
            </a:r>
          </a:p>
          <a:p>
            <a:pPr lvl="1"/>
            <a:r>
              <a:rPr lang="cs-CZ" dirty="0"/>
              <a:t>Galérie</a:t>
            </a:r>
          </a:p>
          <a:p>
            <a:pPr lvl="1"/>
            <a:r>
              <a:rPr lang="cs-CZ" dirty="0"/>
              <a:t>Kategorie</a:t>
            </a:r>
          </a:p>
          <a:p>
            <a:pPr lvl="1"/>
            <a:r>
              <a:rPr lang="cs-CZ" dirty="0"/>
              <a:t>Případná poznámka</a:t>
            </a:r>
          </a:p>
          <a:p>
            <a:pPr lvl="1"/>
            <a:r>
              <a:rPr lang="cs-CZ" dirty="0"/>
              <a:t>Uložení do šablony </a:t>
            </a:r>
            <a:r>
              <a:rPr lang="cs-CZ" dirty="0" err="1"/>
              <a:t>Normal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7992888" cy="720000"/>
          </a:xfrm>
        </p:spPr>
        <p:txBody>
          <a:bodyPr/>
          <a:lstStyle/>
          <a:p>
            <a:pPr algn="l"/>
            <a:r>
              <a:rPr lang="cs-CZ" dirty="0"/>
              <a:t>NABÍDKY, upřesnění, volby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3048000" cy="256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347864" y="2132856"/>
            <a:ext cx="1728192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347864" y="2312876"/>
            <a:ext cx="1871298" cy="5400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3891952" y="3356992"/>
            <a:ext cx="129614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347864" y="2672916"/>
            <a:ext cx="1871297" cy="5400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r>
              <a:rPr lang="cs-CZ" dirty="0"/>
              <a:t>Názvy bloků a kategorie </a:t>
            </a:r>
            <a:r>
              <a:rPr lang="cs-CZ" sz="2000" dirty="0"/>
              <a:t>(galérie) </a:t>
            </a:r>
            <a:r>
              <a:rPr lang="cs-CZ" dirty="0"/>
              <a:t>je třeba volit s rozmyslem</a:t>
            </a:r>
          </a:p>
          <a:p>
            <a:r>
              <a:rPr lang="cs-CZ" dirty="0"/>
              <a:t>Klepnutím na záhlaví sloupce jej seřadíme</a:t>
            </a:r>
          </a:p>
          <a:p>
            <a:r>
              <a:rPr lang="cs-CZ" dirty="0"/>
              <a:t>Galérie – kde se to ukáže</a:t>
            </a:r>
          </a:p>
          <a:p>
            <a:r>
              <a:rPr lang="cs-CZ" dirty="0"/>
              <a:t>Blok textu můžeme vložit třeba do Rychlé tabulky, nebo Záhlaví</a:t>
            </a:r>
          </a:p>
          <a:p>
            <a:r>
              <a:rPr lang="cs-CZ" dirty="0"/>
              <a:t>My zůstaneme u Rychlé části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7992888" cy="720000"/>
          </a:xfrm>
        </p:spPr>
        <p:txBody>
          <a:bodyPr/>
          <a:lstStyle/>
          <a:p>
            <a:pPr algn="l"/>
            <a:r>
              <a:rPr lang="cs-CZ" dirty="0"/>
              <a:t>NABÍDKY, upřesnění, volby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693560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 flipH="1" flipV="1">
            <a:off x="2123728" y="2636912"/>
            <a:ext cx="295232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1505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92</TotalTime>
  <Words>385</Words>
  <Application>Microsoft Office PowerPoint</Application>
  <PresentationFormat>Předvádění na obrazovce (4:3)</PresentationFormat>
  <Paragraphs>74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aaa_sablona</vt:lpstr>
      <vt:lpstr>Snímek 1</vt:lpstr>
      <vt:lpstr>BLOKY</vt:lpstr>
      <vt:lpstr>PŘÍKLADY z praxe</vt:lpstr>
      <vt:lpstr>JAK na to?</vt:lpstr>
      <vt:lpstr>JAK na to?</vt:lpstr>
      <vt:lpstr>JAK na to?</vt:lpstr>
      <vt:lpstr>JAK na to?</vt:lpstr>
      <vt:lpstr>NABÍDKY, upřesnění, volby</vt:lpstr>
      <vt:lpstr>NABÍDKY, upřesnění, volby</vt:lpstr>
      <vt:lpstr>FINÁLE</vt:lpstr>
      <vt:lpstr>PŘÍKLADY</vt:lpstr>
      <vt:lpstr>SHRNUTÍ, opakování, dotazy</vt:lpstr>
      <vt:lpstr>1) Vytvořte následující Rychlé části (bloky) * Provozní doba firmy (obchodu, lékaře) * Podpis Ing. Jany Krátké s funkcí a adresou firmy * „Hlavičku“ firmy s logem, názvem, adresou a kontaktním emailem * Spodek stránky s tečkovaným řádkem pro podpis Ing. Petra Nováčka – náměstka pro rozvoj * „Obě dvě strany prohlašují, že smlouvu podepsaly dobrovolně…“ 2) Výsledek práce ulož pod názvem bloky a zašli emailem    vyučujícímu.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22</cp:revision>
  <dcterms:created xsi:type="dcterms:W3CDTF">2012-10-14T20:35:46Z</dcterms:created>
  <dcterms:modified xsi:type="dcterms:W3CDTF">2013-06-14T10:00:45Z</dcterms:modified>
</cp:coreProperties>
</file>