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5"/>
  </p:notesMasterIdLst>
  <p:sldIdLst>
    <p:sldId id="258" r:id="rId2"/>
    <p:sldId id="256" r:id="rId3"/>
    <p:sldId id="257" r:id="rId4"/>
    <p:sldId id="282" r:id="rId5"/>
    <p:sldId id="268" r:id="rId6"/>
    <p:sldId id="279" r:id="rId7"/>
    <p:sldId id="278" r:id="rId8"/>
    <p:sldId id="277" r:id="rId9"/>
    <p:sldId id="276" r:id="rId10"/>
    <p:sldId id="280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90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Makra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VY_32_INOVACE_ICTM22360NAV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1440160"/>
          </a:xfrm>
        </p:spPr>
        <p:txBody>
          <a:bodyPr/>
          <a:lstStyle/>
          <a:p>
            <a:r>
              <a:rPr lang="cs-CZ" dirty="0" smtClean="0"/>
              <a:t>Na místě kurzoru se spustilo makro Tabulka_turnaje, které vložilo vyplněnou tabulku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Výsledek spuštěného makra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7932737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3779912" y="2348880"/>
            <a:ext cx="1850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Makra jsou zaznamenané jednotlivé kroky a činnosti, prováděné uživatelem</a:t>
            </a:r>
          </a:p>
          <a:p>
            <a:r>
              <a:rPr lang="cs-CZ" dirty="0" smtClean="0"/>
              <a:t>Makra slouží k zjednodušení a zautomatizování rutinních úloh</a:t>
            </a:r>
          </a:p>
          <a:p>
            <a:r>
              <a:rPr lang="cs-CZ" dirty="0" smtClean="0"/>
              <a:t>Pomocí maker si můžeme tyto úlohy pojmenovat, „nahrát“ a použít na příslušném místě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 Vytvoř makro pro vložení záhlaví  zprávy.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Text bude obsahovat logo firmy, jméno firmy a kompletní adresu.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Součástí makra budou i dva prázdné řádky za adresou.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makra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MAKRA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cs-CZ" dirty="0" err="1" smtClean="0">
                <a:solidFill>
                  <a:srgbClr val="002060"/>
                </a:solidFill>
              </a:rPr>
              <a:t>Nahrej</a:t>
            </a:r>
            <a:r>
              <a:rPr lang="cs-CZ" dirty="0" smtClean="0">
                <a:solidFill>
                  <a:srgbClr val="002060"/>
                </a:solidFill>
              </a:rPr>
              <a:t> si svou činnost…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cs-CZ" dirty="0" smtClean="0"/>
              <a:t>Některé činnosti se opakují a děláme stejný postup</a:t>
            </a:r>
          </a:p>
          <a:p>
            <a:pPr>
              <a:lnSpc>
                <a:spcPct val="114000"/>
              </a:lnSpc>
            </a:pPr>
            <a:r>
              <a:rPr lang="cs-CZ" dirty="0" smtClean="0"/>
              <a:t>Tento postup si nahrajeme jako Makro</a:t>
            </a:r>
          </a:p>
          <a:p>
            <a:pPr>
              <a:lnSpc>
                <a:spcPct val="114000"/>
              </a:lnSpc>
            </a:pPr>
            <a:r>
              <a:rPr lang="cs-CZ" dirty="0" smtClean="0"/>
              <a:t>Maker si můžeme vytvořit velké množství</a:t>
            </a:r>
          </a:p>
          <a:p>
            <a:pPr>
              <a:lnSpc>
                <a:spcPct val="11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4797152"/>
            <a:ext cx="3240360" cy="1872208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b="1" dirty="0" smtClean="0"/>
              <a:t>Oblíbených</a:t>
            </a:r>
            <a:r>
              <a:rPr lang="cs-CZ" dirty="0" smtClean="0"/>
              <a:t> si zapneme zobrazení karty </a:t>
            </a:r>
            <a:r>
              <a:rPr lang="cs-CZ" b="1" dirty="0" smtClean="0"/>
              <a:t>Vývojář </a:t>
            </a:r>
          </a:p>
          <a:p>
            <a:pPr>
              <a:buNone/>
            </a:pPr>
            <a:r>
              <a:rPr lang="cs-CZ" dirty="0" smtClean="0"/>
              <a:t>(OK).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Spuštění karty Vývojář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4391025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3" y="1412776"/>
            <a:ext cx="3051277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275856" y="2420888"/>
            <a:ext cx="1008112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4"/>
          <p:cNvSpPr txBox="1">
            <a:spLocks/>
          </p:cNvSpPr>
          <p:nvPr/>
        </p:nvSpPr>
        <p:spPr>
          <a:xfrm>
            <a:off x="4139928" y="1412776"/>
            <a:ext cx="5004072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Tlačítkem Office si rozbalíme nabídku a vybereme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Možnosti aplikace Word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Přímá spojnice se šipkou 11"/>
          <p:cNvCxnSpPr/>
          <p:nvPr/>
        </p:nvCxnSpPr>
        <p:spPr>
          <a:xfrm flipV="1">
            <a:off x="2987824" y="4581128"/>
            <a:ext cx="345638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V="1">
            <a:off x="3419872" y="3573016"/>
            <a:ext cx="1368152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2304256"/>
          </a:xfrm>
        </p:spPr>
        <p:txBody>
          <a:bodyPr/>
          <a:lstStyle/>
          <a:p>
            <a:r>
              <a:rPr lang="cs-CZ" dirty="0" smtClean="0"/>
              <a:t>Přepneme se na kartu </a:t>
            </a:r>
            <a:r>
              <a:rPr lang="cs-CZ" b="1" dirty="0" smtClean="0"/>
              <a:t>Vývojář</a:t>
            </a:r>
          </a:p>
          <a:p>
            <a:r>
              <a:rPr lang="cs-CZ" dirty="0" smtClean="0"/>
              <a:t>Zapneme </a:t>
            </a:r>
            <a:r>
              <a:rPr lang="cs-CZ" b="1" dirty="0" smtClean="0"/>
              <a:t>Záznam makra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Makro na kartě Vývojář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356992"/>
            <a:ext cx="6543675" cy="2276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4860032" y="1988840"/>
            <a:ext cx="2376264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11"/>
          <p:cNvCxnSpPr/>
          <p:nvPr/>
        </p:nvCxnSpPr>
        <p:spPr>
          <a:xfrm>
            <a:off x="2771800" y="2348880"/>
            <a:ext cx="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4032448" cy="5220000"/>
          </a:xfrm>
        </p:spPr>
        <p:txBody>
          <a:bodyPr/>
          <a:lstStyle/>
          <a:p>
            <a:r>
              <a:rPr lang="cs-CZ" dirty="0" smtClean="0"/>
              <a:t>Postup činnosti – </a:t>
            </a:r>
            <a:r>
              <a:rPr lang="cs-CZ" b="1" dirty="0" smtClean="0"/>
              <a:t>makro</a:t>
            </a:r>
            <a:r>
              <a:rPr lang="cs-CZ" dirty="0" smtClean="0"/>
              <a:t> – je symbolizované značkou nahrávání</a:t>
            </a:r>
          </a:p>
          <a:p>
            <a:r>
              <a:rPr lang="cs-CZ" dirty="0" smtClean="0"/>
              <a:t>Makro si pojmenujeme (mezeru nahradíme podtržítkem)</a:t>
            </a:r>
          </a:p>
          <a:p>
            <a:r>
              <a:rPr lang="cs-CZ" dirty="0" smtClean="0"/>
              <a:t>Můžeme také přiřadit tlačítko, nebo klávesovou zkratku</a:t>
            </a:r>
          </a:p>
          <a:p>
            <a:r>
              <a:rPr lang="cs-CZ" dirty="0" smtClean="0"/>
              <a:t>Podle potřeby doplníme popis, abychom se lépe zorientovali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Pojmenování a volby makra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3952875" cy="299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267744" y="2852936"/>
            <a:ext cx="244827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 flipV="1">
            <a:off x="2915816" y="4293096"/>
            <a:ext cx="194421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1"/>
          <p:cNvCxnSpPr/>
          <p:nvPr/>
        </p:nvCxnSpPr>
        <p:spPr>
          <a:xfrm flipH="1" flipV="1">
            <a:off x="2339752" y="3356992"/>
            <a:ext cx="2520280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80920" cy="2808312"/>
          </a:xfrm>
        </p:spPr>
        <p:txBody>
          <a:bodyPr/>
          <a:lstStyle/>
          <a:p>
            <a:r>
              <a:rPr lang="cs-CZ" dirty="0" smtClean="0"/>
              <a:t>Objeví se značka nahrávání</a:t>
            </a:r>
          </a:p>
          <a:p>
            <a:r>
              <a:rPr lang="cs-CZ" dirty="0" smtClean="0"/>
              <a:t>Provádíme činnosti, které potřebujeme „nahrát“ – zaznamenat</a:t>
            </a:r>
          </a:p>
          <a:p>
            <a:r>
              <a:rPr lang="cs-CZ" dirty="0" smtClean="0"/>
              <a:t>Některé činnosti nemůžeme myší provádět, pomůžeme si klávesnicí (pohyb v tabulce šipkami)</a:t>
            </a:r>
          </a:p>
          <a:p>
            <a:r>
              <a:rPr lang="cs-CZ" dirty="0" smtClean="0"/>
              <a:t>Tabulku vyplníme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Postup činnosti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25144"/>
            <a:ext cx="805815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4932040" y="3501008"/>
            <a:ext cx="2889064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76464" cy="5220000"/>
          </a:xfrm>
        </p:spPr>
        <p:txBody>
          <a:bodyPr/>
          <a:lstStyle/>
          <a:p>
            <a:r>
              <a:rPr lang="cs-CZ" dirty="0" smtClean="0"/>
              <a:t>Po provedení nahrávaných činností Záznam makra </a:t>
            </a:r>
            <a:r>
              <a:rPr lang="cs-CZ" b="1" dirty="0" smtClean="0"/>
              <a:t>zastavíme</a:t>
            </a:r>
          </a:p>
          <a:p>
            <a:r>
              <a:rPr lang="cs-CZ" dirty="0" smtClean="0"/>
              <a:t>Takto můžeme „zaznamenat“ činnosti, které v dokumentu provádíme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Zastavení záznamu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2790825" cy="173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195736" y="1916832"/>
            <a:ext cx="257378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16016" y="1484784"/>
            <a:ext cx="4248472" cy="5220000"/>
          </a:xfrm>
        </p:spPr>
        <p:txBody>
          <a:bodyPr/>
          <a:lstStyle/>
          <a:p>
            <a:r>
              <a:rPr lang="cs-CZ" dirty="0" smtClean="0"/>
              <a:t>Práci s Makry spustíme tlačítkem</a:t>
            </a:r>
          </a:p>
          <a:p>
            <a:r>
              <a:rPr lang="cs-CZ" dirty="0" smtClean="0"/>
              <a:t>Rozbalí se seznam dostupných Maker </a:t>
            </a:r>
          </a:p>
          <a:p>
            <a:pPr>
              <a:buNone/>
            </a:pPr>
            <a:r>
              <a:rPr lang="cs-CZ" dirty="0" smtClean="0"/>
              <a:t>  (s případnými komentáři) a seznam činností, které s nimi můžeme provádět</a:t>
            </a:r>
          </a:p>
          <a:p>
            <a:r>
              <a:rPr lang="cs-CZ" dirty="0" smtClean="0"/>
              <a:t>My označené Makro </a:t>
            </a:r>
            <a:r>
              <a:rPr lang="cs-CZ" b="1" dirty="0" smtClean="0"/>
              <a:t>Spustíme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Práce s makry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280035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17032"/>
            <a:ext cx="3564135" cy="2764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259632" y="2060848"/>
            <a:ext cx="35818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 flipV="1">
            <a:off x="4211960" y="4221088"/>
            <a:ext cx="57606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_nov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aaa_sablona_nova</Template>
  <TotalTime>0</TotalTime>
  <Words>322</Words>
  <Application>Microsoft Office PowerPoint</Application>
  <PresentationFormat>Předvádění na obrazovce (4:3)</PresentationFormat>
  <Paragraphs>63</Paragraphs>
  <Slides>13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aaa_sablona_nova</vt:lpstr>
      <vt:lpstr>Snímek 1</vt:lpstr>
      <vt:lpstr>MAKRA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SHRNUTÍ, opakování, dotazy</vt:lpstr>
      <vt:lpstr>1)  Vytvoř makro pro vložení záhlaví  zprávy.  Text bude obsahovat logo firmy, jméno firmy a kompletní adresu.  Součástí makra budou i dva prázdné řádky za adresou. 2) Výsledek práce ulož pod názvem makra a zašli emailem    vyučujícímu. </vt:lpstr>
      <vt:lpstr>CITACE a zdroje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2013-05-09T09:22:42Z</dcterms:created>
  <dcterms:modified xsi:type="dcterms:W3CDTF">2013-06-14T10:04:09Z</dcterms:modified>
</cp:coreProperties>
</file>