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2"/>
  </p:notesMasterIdLst>
  <p:sldIdLst>
    <p:sldId id="258" r:id="rId2"/>
    <p:sldId id="256" r:id="rId3"/>
    <p:sldId id="257" r:id="rId4"/>
    <p:sldId id="260" r:id="rId5"/>
    <p:sldId id="268" r:id="rId6"/>
    <p:sldId id="276" r:id="rId7"/>
    <p:sldId id="271" r:id="rId8"/>
    <p:sldId id="267" r:id="rId9"/>
    <p:sldId id="261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90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10. 4. 2013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ročník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Oddíly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VY_32_INOVACE_ICTM22560NAV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ODDÍLY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</a:t>
            </a:r>
            <a:r>
              <a:rPr lang="cs-CZ" dirty="0">
                <a:solidFill>
                  <a:srgbClr val="002060"/>
                </a:solidFill>
              </a:rPr>
              <a:t>: Tady platí má pravidla…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Přílohy ve Výroční zprávě – tabulky našíř</a:t>
            </a:r>
          </a:p>
          <a:p>
            <a:r>
              <a:rPr lang="cs-CZ" dirty="0"/>
              <a:t>Dodatky k dokumentu a odlišné číslování</a:t>
            </a:r>
          </a:p>
          <a:p>
            <a:r>
              <a:rPr lang="cs-CZ" dirty="0"/>
              <a:t>Předmluva a Hlavní dokument</a:t>
            </a:r>
          </a:p>
          <a:p>
            <a:r>
              <a:rPr lang="cs-CZ" dirty="0"/>
              <a:t>Oddělení části dokumentu od zbytku</a:t>
            </a:r>
          </a:p>
          <a:p>
            <a:pPr>
              <a:lnSpc>
                <a:spcPct val="114000"/>
              </a:lnSpc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01008"/>
            <a:ext cx="3024336" cy="28459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/>
          <a:lstStyle/>
          <a:p>
            <a:r>
              <a:rPr lang="cs-CZ" dirty="0"/>
              <a:t>Nový dokument</a:t>
            </a:r>
          </a:p>
          <a:p>
            <a:pPr lvl="1"/>
            <a:r>
              <a:rPr lang="cs-CZ" dirty="0"/>
              <a:t>Titulní stránka</a:t>
            </a:r>
          </a:p>
          <a:p>
            <a:pPr lvl="1"/>
            <a:r>
              <a:rPr lang="cs-CZ" dirty="0"/>
              <a:t>Prohlášení o samostatném vypracování</a:t>
            </a:r>
          </a:p>
          <a:p>
            <a:pPr lvl="1"/>
            <a:r>
              <a:rPr lang="cs-CZ" dirty="0"/>
              <a:t>Na 3. listu teprve začíná vlastní text, který ale budu chtít číslovat od 1</a:t>
            </a:r>
          </a:p>
          <a:p>
            <a:r>
              <a:rPr lang="cs-CZ" dirty="0"/>
              <a:t>Na konci 2. stránky vybereme </a:t>
            </a:r>
          </a:p>
          <a:p>
            <a:pPr lvl="1"/>
            <a:r>
              <a:rPr lang="cs-CZ" dirty="0"/>
              <a:t>Rozložení stránky</a:t>
            </a:r>
          </a:p>
          <a:p>
            <a:pPr lvl="1"/>
            <a:r>
              <a:rPr lang="cs-CZ" b="1" dirty="0"/>
              <a:t>Konce – Oddílů </a:t>
            </a:r>
            <a:r>
              <a:rPr lang="cs-CZ" dirty="0"/>
              <a:t>(s pokračováním na nové stránce)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Vložení konce oddílu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57654"/>
            <a:ext cx="2656363" cy="18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33053"/>
            <a:ext cx="2656363" cy="2324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1403648" y="2564904"/>
            <a:ext cx="3600400" cy="23303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3483948" y="5733256"/>
            <a:ext cx="15201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44008" y="1484784"/>
            <a:ext cx="3888432" cy="5220000"/>
          </a:xfrm>
        </p:spPr>
        <p:txBody>
          <a:bodyPr/>
          <a:lstStyle/>
          <a:p>
            <a:r>
              <a:rPr lang="cs-CZ" dirty="0"/>
              <a:t>Zobrazením neviditelných znaků zjistíme, že se do dokumentu zařadil </a:t>
            </a:r>
            <a:r>
              <a:rPr lang="cs-CZ" b="1" dirty="0"/>
              <a:t>Konec oddílu </a:t>
            </a:r>
            <a:r>
              <a:rPr lang="cs-CZ" dirty="0" smtClean="0"/>
              <a:t>(</a:t>
            </a:r>
            <a:r>
              <a:rPr lang="cs-CZ" dirty="0"/>
              <a:t>s pokračováním na nové stránce)</a:t>
            </a:r>
          </a:p>
          <a:p>
            <a:r>
              <a:rPr lang="cs-CZ" dirty="0"/>
              <a:t>Pokračujeme v textu a dle potřeby vložíme opět konec oddílu, u dalšího oddílu zvolím orientaci stránky na šířku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Zobrazení konce oddílu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0519" y="1340768"/>
            <a:ext cx="496441" cy="53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3381375" cy="2495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88537"/>
            <a:ext cx="3381375" cy="954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3779912" y="2276872"/>
            <a:ext cx="989608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3779912" y="4865845"/>
            <a:ext cx="989608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800" y="1484784"/>
            <a:ext cx="4104456" cy="30243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Záhlaví následujícího oddílu může být stejné jako u předchozího        </a:t>
            </a:r>
            <a:r>
              <a:rPr lang="cs-CZ" sz="2000" dirty="0" smtClean="0"/>
              <a:t>(propojíme je)</a:t>
            </a:r>
          </a:p>
          <a:p>
            <a:r>
              <a:rPr lang="cs-CZ" dirty="0" smtClean="0"/>
              <a:t>Číslování stránek </a:t>
            </a:r>
            <a:r>
              <a:rPr lang="cs-CZ" sz="2000" dirty="0" smtClean="0"/>
              <a:t>(třeba v zápatí) </a:t>
            </a:r>
            <a:r>
              <a:rPr lang="cs-CZ" dirty="0" smtClean="0"/>
              <a:t>může navazovat na minulý oddíl, nebo může začínat znovu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7327" y="1741332"/>
            <a:ext cx="1362075" cy="240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3666" y="5039742"/>
            <a:ext cx="2610222" cy="1431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7327" y="4275613"/>
            <a:ext cx="1343025" cy="628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2537" y="4589938"/>
            <a:ext cx="1889943" cy="1935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1588839" y="2204864"/>
            <a:ext cx="1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1588840" y="2060848"/>
            <a:ext cx="1326976" cy="23762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2555776" y="2708920"/>
            <a:ext cx="360040" cy="30467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5076056" y="4141632"/>
            <a:ext cx="2016224" cy="18796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39952" y="1484784"/>
            <a:ext cx="4788048" cy="2808312"/>
          </a:xfrm>
        </p:spPr>
        <p:txBody>
          <a:bodyPr/>
          <a:lstStyle/>
          <a:p>
            <a:r>
              <a:rPr lang="cs-CZ" dirty="0"/>
              <a:t>Ukázky </a:t>
            </a:r>
          </a:p>
          <a:p>
            <a:pPr lvl="1"/>
            <a:r>
              <a:rPr lang="cs-CZ" dirty="0"/>
              <a:t>konců oddílů</a:t>
            </a:r>
          </a:p>
          <a:p>
            <a:pPr lvl="1"/>
            <a:r>
              <a:rPr lang="cs-CZ" dirty="0"/>
              <a:t>záhlaví</a:t>
            </a:r>
          </a:p>
          <a:p>
            <a:pPr lvl="1"/>
            <a:r>
              <a:rPr lang="cs-CZ" dirty="0"/>
              <a:t>zápatí</a:t>
            </a:r>
          </a:p>
          <a:p>
            <a:pPr lvl="1"/>
            <a:r>
              <a:rPr lang="cs-CZ" dirty="0"/>
              <a:t>číslování stránek</a:t>
            </a:r>
          </a:p>
          <a:p>
            <a:pPr lvl="1"/>
            <a:r>
              <a:rPr lang="cs-CZ" dirty="0"/>
              <a:t>orientace </a:t>
            </a:r>
            <a:r>
              <a:rPr lang="cs-CZ" dirty="0" smtClean="0"/>
              <a:t>stránek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FINÁLE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3295075" cy="2682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8524" y="4293096"/>
            <a:ext cx="5976664" cy="2125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 flipH="1">
            <a:off x="1691680" y="2492896"/>
            <a:ext cx="2664296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1691680" y="2060848"/>
            <a:ext cx="2664296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716016" y="3356992"/>
            <a:ext cx="1170840" cy="12241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6660232" y="3789040"/>
            <a:ext cx="1584176" cy="15666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3728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Oddíly se používají pro oddělení části dokumentu</a:t>
            </a:r>
          </a:p>
          <a:p>
            <a:r>
              <a:rPr lang="cs-CZ" dirty="0"/>
              <a:t>Každý oddíl může mít </a:t>
            </a:r>
          </a:p>
          <a:p>
            <a:pPr lvl="1"/>
            <a:r>
              <a:rPr lang="cs-CZ" dirty="0"/>
              <a:t>svou hlavičku i zápatí, (někdy je vhodné pokračovat třeba s hlavičkou)</a:t>
            </a:r>
          </a:p>
          <a:p>
            <a:pPr lvl="1"/>
            <a:r>
              <a:rPr lang="cs-CZ" dirty="0"/>
              <a:t>své číslování stránek</a:t>
            </a:r>
          </a:p>
          <a:p>
            <a:pPr lvl="1"/>
            <a:r>
              <a:rPr lang="cs-CZ" dirty="0"/>
              <a:t>orientaci</a:t>
            </a:r>
          </a:p>
          <a:p>
            <a:pPr lvl="1"/>
            <a:r>
              <a:rPr lang="cs-CZ" dirty="0"/>
              <a:t>velikost</a:t>
            </a:r>
          </a:p>
          <a:p>
            <a:pPr lvl="1"/>
            <a:r>
              <a:rPr lang="cs-CZ" dirty="0"/>
              <a:t>velikost okrajů</a:t>
            </a:r>
          </a:p>
          <a:p>
            <a:pPr lvl="1"/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) Vytvořte zprávu o firmě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Titulní list a druhá stránka s nějakým textem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Na třetí stránce začne další oddíl s orientací stránky na výšku, v hlavičce adresa a číslování v zápatí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Na třetí stránce (celkově páté) začněte oddíl s orientací stránky na šířku, stejnou hlavičkou (bude pokračovat), ale v zápatí bude číslování znovu od 1 a jinak provedeno – jiný typ.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oddily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_nov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aaa_sablona_nova</Template>
  <TotalTime>0</TotalTime>
  <Words>253</Words>
  <Application>Microsoft Office PowerPoint</Application>
  <PresentationFormat>Předvádění na obrazovce (4:3)</PresentationFormat>
  <Paragraphs>53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aaa_sablona_nova</vt:lpstr>
      <vt:lpstr>Snímek 1</vt:lpstr>
      <vt:lpstr>ODDÍLY</vt:lpstr>
      <vt:lpstr>PŘÍKLADY z praxe</vt:lpstr>
      <vt:lpstr>JAK na to?</vt:lpstr>
      <vt:lpstr>JAK na to?</vt:lpstr>
      <vt:lpstr>NABÍDKY, upřesnění, volby</vt:lpstr>
      <vt:lpstr>FINÁLE</vt:lpstr>
      <vt:lpstr>SHRNUTÍ, opakování, dotazy</vt:lpstr>
      <vt:lpstr>1) Vytvořte zprávu o firmě Titulní list a druhá stránka s nějakým textem Na třetí stránce začne další oddíl s orientací stránky na výšku, v hlavičce adresa a číslování v zápatí Na třetí stránce (celkově páté) začněte oddíl s orientací stránky na šířku, stejnou hlavičkou (bude pokračovat), ale v zápatí bude číslování znovu od 1 a jinak provedeno – jiný typ. 2) Výsledek práce ulož pod názvem oddily a zašli emailem    vyučujícímu. 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2013-04-11T14:50:42Z</dcterms:created>
  <dcterms:modified xsi:type="dcterms:W3CDTF">2013-06-14T10:43:10Z</dcterms:modified>
</cp:coreProperties>
</file>