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73" r:id="rId2"/>
    <p:sldId id="256" r:id="rId3"/>
    <p:sldId id="257" r:id="rId4"/>
    <p:sldId id="269" r:id="rId5"/>
    <p:sldId id="260" r:id="rId6"/>
    <p:sldId id="268" r:id="rId7"/>
    <p:sldId id="270" r:id="rId8"/>
    <p:sldId id="263" r:id="rId9"/>
    <p:sldId id="264" r:id="rId10"/>
    <p:sldId id="267" r:id="rId11"/>
    <p:sldId id="261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11. 4. 2013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Záhlaví, zápatí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VY_32_INOVACE_ICTM22660NAV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Záhlaví a Zápatí slouží k zapisování údajů (hlavičky, patičky), které jsou na všech stránkách dokumentu (oddílu) stejné</a:t>
            </a:r>
          </a:p>
          <a:p>
            <a:r>
              <a:rPr lang="cs-CZ" dirty="0" smtClean="0"/>
              <a:t>Uvádíme zde</a:t>
            </a:r>
          </a:p>
          <a:p>
            <a:pPr lvl="1"/>
            <a:r>
              <a:rPr lang="cs-CZ" dirty="0" smtClean="0"/>
              <a:t>Logo – obrázek</a:t>
            </a:r>
          </a:p>
          <a:p>
            <a:pPr lvl="1"/>
            <a:r>
              <a:rPr lang="cs-CZ" dirty="0" smtClean="0"/>
              <a:t>Slogan</a:t>
            </a:r>
          </a:p>
          <a:p>
            <a:pPr lvl="1"/>
            <a:r>
              <a:rPr lang="cs-CZ" dirty="0" smtClean="0"/>
              <a:t>Název firmy</a:t>
            </a:r>
          </a:p>
          <a:p>
            <a:pPr lvl="1"/>
            <a:r>
              <a:rPr lang="cs-CZ" dirty="0" smtClean="0"/>
              <a:t>Adresu, telefon, email, kontakty</a:t>
            </a:r>
          </a:p>
          <a:p>
            <a:pPr lvl="1"/>
            <a:r>
              <a:rPr lang="cs-CZ" dirty="0" smtClean="0"/>
              <a:t>Bankovní spojení</a:t>
            </a:r>
          </a:p>
          <a:p>
            <a:r>
              <a:rPr lang="cs-CZ" dirty="0" smtClean="0"/>
              <a:t>Můžeme zde uvést také:</a:t>
            </a:r>
          </a:p>
          <a:p>
            <a:pPr lvl="1"/>
            <a:r>
              <a:rPr lang="cs-CZ" dirty="0" smtClean="0"/>
              <a:t>Čísla stránek</a:t>
            </a:r>
          </a:p>
          <a:p>
            <a:pPr lvl="1"/>
            <a:r>
              <a:rPr lang="cs-CZ" dirty="0" smtClean="0"/>
              <a:t>Název dokumentu</a:t>
            </a:r>
          </a:p>
          <a:p>
            <a:pPr lvl="1"/>
            <a:r>
              <a:rPr lang="cs-CZ" dirty="0" smtClean="0"/>
              <a:t>Datum, popř.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V dokumentu vytvoř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záhlaví s názvem  firmy Orchidea – Novotný. Záhlaví bude obsahovat logo firmy – obrázek orchideje, název firmy, emailový kontakt.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zápatí s textem „Katalog 2012/13“ a s číslem stránky.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zahlavi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_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zapati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r>
              <a:rPr lang="cs-CZ" dirty="0" smtClean="0"/>
              <a:t>NAVRÁTIL, Pavel. </a:t>
            </a:r>
            <a:r>
              <a:rPr lang="cs-CZ" i="1" dirty="0" smtClean="0"/>
              <a:t>Obrázek orchideje</a:t>
            </a:r>
            <a:r>
              <a:rPr lang="cs-CZ" dirty="0" smtClean="0"/>
              <a:t>. 2012. </a:t>
            </a:r>
          </a:p>
          <a:p>
            <a:pPr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ZÁHLAVÍ, </a:t>
            </a: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ZÁPATÍ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Co se do hlavního textu nezapisuje…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3000"/>
              </a:lnSpc>
              <a:spcBef>
                <a:spcPts val="200"/>
              </a:spcBef>
            </a:pPr>
            <a:r>
              <a:rPr lang="cs-CZ" dirty="0"/>
              <a:t>Součástí bývá záhlaví popř. zápatí, kde se nedá „běžně“ zapisovat a kde může být </a:t>
            </a:r>
            <a:r>
              <a:rPr lang="cs-CZ" dirty="0" smtClean="0"/>
              <a:t>automatický </a:t>
            </a:r>
            <a:r>
              <a:rPr lang="cs-CZ" dirty="0"/>
              <a:t>text s číslem stránky, datem, další údaje včetně loga, sloganu firmy atd.</a:t>
            </a:r>
          </a:p>
          <a:p>
            <a:pPr>
              <a:lnSpc>
                <a:spcPct val="123000"/>
              </a:lnSpc>
              <a:spcBef>
                <a:spcPts val="200"/>
              </a:spcBef>
            </a:pPr>
            <a:r>
              <a:rPr lang="pl-PL" dirty="0" smtClean="0"/>
              <a:t>Může tam být </a:t>
            </a:r>
            <a:r>
              <a:rPr lang="pl-PL" dirty="0"/>
              <a:t>adresa, kontakty, bankovní </a:t>
            </a:r>
            <a:r>
              <a:rPr lang="pl-PL" dirty="0" smtClean="0"/>
              <a:t>spojení</a:t>
            </a:r>
            <a:r>
              <a:rPr lang="cs-CZ" dirty="0" smtClean="0"/>
              <a:t>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67944" y="1484784"/>
            <a:ext cx="4860056" cy="5220000"/>
          </a:xfrm>
        </p:spPr>
        <p:txBody>
          <a:bodyPr/>
          <a:lstStyle/>
          <a:p>
            <a:pPr marL="182880" lvl="1"/>
            <a:r>
              <a:rPr lang="cs-CZ" dirty="0"/>
              <a:t>Na kartě </a:t>
            </a:r>
            <a:r>
              <a:rPr lang="cs-CZ" b="1" dirty="0"/>
              <a:t>Vložení</a:t>
            </a:r>
            <a:r>
              <a:rPr lang="cs-CZ" dirty="0"/>
              <a:t> je záhlaví a </a:t>
            </a:r>
            <a:r>
              <a:rPr lang="cs-CZ" dirty="0" smtClean="0"/>
              <a:t>zápatí</a:t>
            </a:r>
          </a:p>
          <a:p>
            <a:pPr marL="182880" lvl="1"/>
            <a:r>
              <a:rPr lang="cs-CZ" dirty="0" smtClean="0"/>
              <a:t>Některá záhlaví jsou předem nadefinována</a:t>
            </a:r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Vložení záhlaví a zápatí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7798" y="3951337"/>
            <a:ext cx="3686175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1054" y="4797907"/>
            <a:ext cx="3686175" cy="1028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7949" y="5409778"/>
            <a:ext cx="3800475" cy="971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843808" y="1772816"/>
            <a:ext cx="108012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5292079" y="2734072"/>
            <a:ext cx="1728193" cy="11989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5990852" y="2734072"/>
            <a:ext cx="1029420" cy="16359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7020271" y="2734072"/>
            <a:ext cx="0" cy="2063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2708920"/>
            <a:ext cx="1419225" cy="95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1556792"/>
            <a:ext cx="1368152" cy="693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56928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15616" y="1484784"/>
            <a:ext cx="7812384" cy="2304256"/>
          </a:xfrm>
        </p:spPr>
        <p:txBody>
          <a:bodyPr>
            <a:normAutofit/>
          </a:bodyPr>
          <a:lstStyle/>
          <a:p>
            <a:r>
              <a:rPr lang="cs-CZ" dirty="0" smtClean="0"/>
              <a:t>Pro běžnou potřebu stačí prázdné záhlaví</a:t>
            </a:r>
            <a:endParaRPr lang="cs-CZ" b="1" dirty="0" smtClean="0"/>
          </a:p>
          <a:p>
            <a:r>
              <a:rPr lang="cs-CZ" dirty="0" smtClean="0"/>
              <a:t>Napíšeme text a můžeme umístit i logo</a:t>
            </a:r>
          </a:p>
          <a:p>
            <a:r>
              <a:rPr lang="cs-CZ" dirty="0" smtClean="0"/>
              <a:t>Text samozřejmě můžeme formátovat</a:t>
            </a:r>
          </a:p>
          <a:p>
            <a:r>
              <a:rPr lang="cs-CZ" dirty="0" smtClean="0"/>
              <a:t>Pokud jsme v dokumentu v Záhlaví, objeví se nám panel nástrojů Záhlaví – Zápatí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Panel nástrojů Záhlaví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05063"/>
            <a:ext cx="7560840" cy="2458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Záhlaví včetně obrázku a upraveného textu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 zavření záhlaví „zešedne“ a kurzor se přesune do hlavní části dokumentu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Přepnutí do hlavního dokumentu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25144"/>
            <a:ext cx="1506794" cy="1600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060848"/>
            <a:ext cx="7812360" cy="1272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4509120"/>
            <a:ext cx="5472608" cy="17462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>
            <a:off x="4932040" y="4293096"/>
            <a:ext cx="648072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1"/>
          <p:cNvCxnSpPr/>
          <p:nvPr/>
        </p:nvCxnSpPr>
        <p:spPr>
          <a:xfrm>
            <a:off x="1907704" y="4077072"/>
            <a:ext cx="72008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99592" y="1484784"/>
            <a:ext cx="8028408" cy="1296144"/>
          </a:xfrm>
        </p:spPr>
        <p:txBody>
          <a:bodyPr>
            <a:normAutofit/>
          </a:bodyPr>
          <a:lstStyle/>
          <a:p>
            <a:r>
              <a:rPr lang="cs-CZ" dirty="0" smtClean="0"/>
              <a:t>Po zavření zápatí „zešedne“ a kurzor se přesune do hlavní části dokumentu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Zápatí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348880"/>
            <a:ext cx="6984776" cy="1119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573016"/>
            <a:ext cx="6984776" cy="829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581128"/>
            <a:ext cx="2867025" cy="1771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Zástupný symbol pro obsah 4"/>
          <p:cNvSpPr txBox="1">
            <a:spLocks/>
          </p:cNvSpPr>
          <p:nvPr/>
        </p:nvSpPr>
        <p:spPr>
          <a:xfrm>
            <a:off x="4283968" y="4653136"/>
            <a:ext cx="4283992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indent="-182880">
              <a:spcBef>
                <a:spcPct val="20000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Mezi Záhlavím a Zápatím se </a:t>
            </a:r>
            <a:r>
              <a:rPr lang="cs-CZ" sz="2400" dirty="0" smtClean="0">
                <a:solidFill>
                  <a:srgbClr val="002060"/>
                </a:solidFill>
              </a:rPr>
              <a:t>můžeme přepínat</a:t>
            </a:r>
          </a:p>
          <a:p>
            <a:pPr marL="182880" indent="-182880">
              <a:spcBef>
                <a:spcPct val="20000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</a:rPr>
              <a:t>Do zápatí se někdy umisťuje číslo stránky, datum, čas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1763688" y="5445224"/>
            <a:ext cx="2664296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1"/>
          <p:cNvCxnSpPr/>
          <p:nvPr/>
        </p:nvCxnSpPr>
        <p:spPr>
          <a:xfrm flipH="1" flipV="1">
            <a:off x="3779912" y="4941168"/>
            <a:ext cx="504056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ZÁKLADní</a:t>
            </a:r>
            <a:r>
              <a:rPr lang="cs-CZ" b="1" dirty="0">
                <a:solidFill>
                  <a:srgbClr val="FF0000"/>
                </a:solidFill>
              </a:rPr>
              <a:t> verze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484784"/>
            <a:ext cx="3843468" cy="51415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33909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Záhlaví a zápatí můžeme být v různých oddílech dokumentu různé, nebo může na předchozí oddíl navazovat</a:t>
            </a:r>
          </a:p>
          <a:p>
            <a:r>
              <a:rPr lang="cs-CZ" dirty="0" smtClean="0"/>
              <a:t>Zejména se jedná o číslování dokumentu v různých jeho částech – titulní stránka, hlavní část a přílohy.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120</TotalTime>
  <Words>338</Words>
  <Application>Microsoft Office PowerPoint</Application>
  <PresentationFormat>Předvádění na obrazovce (4:3)</PresentationFormat>
  <Paragraphs>62</Paragraphs>
  <Slides>12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aaa_sablona</vt:lpstr>
      <vt:lpstr>Snímek 1</vt:lpstr>
      <vt:lpstr>ZÁHLAVÍ, ZÁPATÍ</vt:lpstr>
      <vt:lpstr>PŘÍKLADY z praxe</vt:lpstr>
      <vt:lpstr>JAK na to?</vt:lpstr>
      <vt:lpstr>JAK na to?</vt:lpstr>
      <vt:lpstr>JAK na to?</vt:lpstr>
      <vt:lpstr>JAK na to?</vt:lpstr>
      <vt:lpstr>ZÁKLADní verze</vt:lpstr>
      <vt:lpstr>NABÍDKY, upřesnění, volby</vt:lpstr>
      <vt:lpstr>SHRNUTÍ, opakování, dotazy</vt:lpstr>
      <vt:lpstr>1) V dokumentu vytvoř  * záhlaví s názvem  firmy Orchidea – Novotný. Záhlaví bude obsahovat logo firmy – obrázek orchideje, název firmy, emailový kontakt. * zápatí s textem „Katalog 2012/13“ a s číslem stránky.  2) Výsledek práce ulož pod názvem zahlavi_zapati a zašli emailem vyučujícímu. 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Navrátil</dc:creator>
  <cp:lastModifiedBy>Pavel</cp:lastModifiedBy>
  <cp:revision>25</cp:revision>
  <dcterms:created xsi:type="dcterms:W3CDTF">2012-10-14T21:00:59Z</dcterms:created>
  <dcterms:modified xsi:type="dcterms:W3CDTF">2013-06-14T10:44:36Z</dcterms:modified>
</cp:coreProperties>
</file>