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73" r:id="rId2"/>
    <p:sldId id="256" r:id="rId3"/>
    <p:sldId id="257" r:id="rId4"/>
    <p:sldId id="260" r:id="rId5"/>
    <p:sldId id="275" r:id="rId6"/>
    <p:sldId id="274" r:id="rId7"/>
    <p:sldId id="264" r:id="rId8"/>
    <p:sldId id="281" r:id="rId9"/>
    <p:sldId id="276" r:id="rId10"/>
    <p:sldId id="278" r:id="rId11"/>
    <p:sldId id="279" r:id="rId12"/>
    <p:sldId id="282" r:id="rId13"/>
    <p:sldId id="280" r:id="rId14"/>
    <p:sldId id="267" r:id="rId15"/>
    <p:sldId id="261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1331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14.6.2013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18. 4. 2013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Odkazy, záložky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VY_32_INOVACE_ICTM22860NAV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531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27984" y="1484784"/>
            <a:ext cx="4500016" cy="5184576"/>
          </a:xfrm>
        </p:spPr>
        <p:txBody>
          <a:bodyPr/>
          <a:lstStyle/>
          <a:p>
            <a:r>
              <a:rPr lang="cs-CZ" dirty="0" smtClean="0"/>
              <a:t>Pro „skok“ v dokumentu použijeme </a:t>
            </a:r>
            <a:r>
              <a:rPr lang="cs-CZ" b="1" dirty="0" smtClean="0"/>
              <a:t>Přejít na záložku</a:t>
            </a:r>
          </a:p>
          <a:p>
            <a:r>
              <a:rPr lang="cs-CZ" dirty="0" smtClean="0"/>
              <a:t>Nevhodnou záložku samozřejmě můžeme  </a:t>
            </a:r>
          </a:p>
          <a:p>
            <a:pPr>
              <a:buNone/>
            </a:pPr>
            <a:r>
              <a:rPr lang="cs-CZ" b="1" dirty="0" smtClean="0"/>
              <a:t>                     Odstranit </a:t>
            </a:r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Přesun v dokumentu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73016"/>
            <a:ext cx="6433044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2843808" y="2204864"/>
            <a:ext cx="1584176" cy="28803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>
            <a:off x="4427984" y="2204864"/>
            <a:ext cx="1512168" cy="37444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1835696" y="2204864"/>
            <a:ext cx="2592288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11"/>
          <p:cNvCxnSpPr/>
          <p:nvPr/>
        </p:nvCxnSpPr>
        <p:spPr>
          <a:xfrm flipH="1">
            <a:off x="6444208" y="3501008"/>
            <a:ext cx="360040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57669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032" y="1484784"/>
            <a:ext cx="4104456" cy="5220000"/>
          </a:xfrm>
        </p:spPr>
        <p:txBody>
          <a:bodyPr/>
          <a:lstStyle/>
          <a:p>
            <a:r>
              <a:rPr lang="cs-CZ" dirty="0" smtClean="0"/>
              <a:t>Pokud máme záložky šikovně pojmenované, můžeme zvolit řazení podle </a:t>
            </a:r>
            <a:r>
              <a:rPr lang="cs-CZ" b="1" dirty="0" smtClean="0"/>
              <a:t>názvu</a:t>
            </a:r>
            <a:r>
              <a:rPr lang="cs-CZ" dirty="0" smtClean="0"/>
              <a:t>, řazení podle </a:t>
            </a:r>
            <a:r>
              <a:rPr lang="cs-CZ" b="1" dirty="0" smtClean="0"/>
              <a:t>umístění</a:t>
            </a:r>
            <a:r>
              <a:rPr lang="cs-CZ" dirty="0" smtClean="0"/>
              <a:t> v dokumentu dodržuje polohu záložky v textu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3922700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>
            <a:off x="2267744" y="2852936"/>
            <a:ext cx="273630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11"/>
          <p:cNvCxnSpPr/>
          <p:nvPr/>
        </p:nvCxnSpPr>
        <p:spPr>
          <a:xfrm flipH="1">
            <a:off x="2339752" y="3212976"/>
            <a:ext cx="2664296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0487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60032" y="1484784"/>
            <a:ext cx="4104456" cy="5220000"/>
          </a:xfrm>
        </p:spPr>
        <p:txBody>
          <a:bodyPr/>
          <a:lstStyle/>
          <a:p>
            <a:r>
              <a:rPr lang="cs-CZ" dirty="0" smtClean="0"/>
              <a:t>Pojmenování záložky začíná písmenkem, pak ale může následovat podtržítko </a:t>
            </a:r>
            <a:r>
              <a:rPr lang="cs-CZ" sz="2000" b="1" dirty="0" smtClean="0"/>
              <a:t>(nikoliv mezera)</a:t>
            </a:r>
            <a:r>
              <a:rPr lang="cs-CZ" dirty="0" smtClean="0"/>
              <a:t>, tím můžeme vytvořit „strukturu“ záložek</a:t>
            </a:r>
          </a:p>
          <a:p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922700" cy="3096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 flipV="1">
            <a:off x="1763688" y="2780928"/>
            <a:ext cx="316835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30487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6192688" cy="4888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73620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cs-CZ" dirty="0" smtClean="0"/>
              <a:t>Pro lepší orientaci a přechod mezi jednotlivými částmi dokumentu používáme </a:t>
            </a:r>
            <a:r>
              <a:rPr lang="cs-CZ" b="1" dirty="0" smtClean="0"/>
              <a:t>Záložky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Záložku do dokumentu </a:t>
            </a:r>
            <a:r>
              <a:rPr lang="cs-CZ" b="1" dirty="0" smtClean="0"/>
              <a:t>Vkládáme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Záložku můžeme </a:t>
            </a:r>
            <a:r>
              <a:rPr lang="cs-CZ" b="1" dirty="0" smtClean="0"/>
              <a:t>Odstranit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Na záložku </a:t>
            </a:r>
            <a:r>
              <a:rPr lang="cs-CZ" b="1" dirty="0" smtClean="0"/>
              <a:t>Přecházíme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Záložky řadíme </a:t>
            </a:r>
            <a:r>
              <a:rPr lang="cs-CZ" b="1" dirty="0" smtClean="0"/>
              <a:t>abecedně, </a:t>
            </a:r>
            <a:r>
              <a:rPr lang="cs-CZ" dirty="0" smtClean="0"/>
              <a:t>nebo podle </a:t>
            </a:r>
            <a:r>
              <a:rPr lang="cs-CZ" b="1" dirty="0" smtClean="0"/>
              <a:t>místa </a:t>
            </a:r>
            <a:r>
              <a:rPr lang="cs-CZ" dirty="0" smtClean="0"/>
              <a:t>v dokumentu</a:t>
            </a:r>
          </a:p>
          <a:p>
            <a:pPr>
              <a:spcBef>
                <a:spcPts val="200"/>
              </a:spcBef>
            </a:pPr>
            <a:r>
              <a:rPr lang="cs-CZ" dirty="0" smtClean="0"/>
              <a:t>Pomocí x_ </a:t>
            </a:r>
            <a:r>
              <a:rPr lang="cs-CZ" sz="2000" dirty="0" smtClean="0"/>
              <a:t>(vhodné písmeno a podtržítko) </a:t>
            </a:r>
            <a:r>
              <a:rPr lang="cs-CZ" dirty="0" smtClean="0"/>
              <a:t>lze „simulovat“ i strukturované záložky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3139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56084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 Vytvoř „rozcestník“ na oblíbené stránky (2 pro každou položku)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- hudební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- informační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Vytvoř odkaz na stránku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text odkazu = cíl (např. www.seznam.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cz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odkaz odkazu ≠ cíl (např. „moje oblíbené video“)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	odkaz ve tvaru „Na stránku Seznamu přejdete </a:t>
            </a:r>
            <a:r>
              <a:rPr lang="cs-CZ" sz="2000" b="0" u="sng" dirty="0" smtClean="0">
                <a:solidFill>
                  <a:srgbClr val="002060"/>
                </a:solidFill>
                <a:latin typeface="+mn-lt"/>
              </a:rPr>
              <a:t>ZDE.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“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Vytvoř odkaz na mapku zahrnující oblast mezi Ostravou a Opavou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Doplňte záložky do dokumentu Karlštejn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Výsledek práce ulož pod názvem odkazy_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zalozky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547139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8734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r>
              <a:rPr lang="cs-CZ" dirty="0" smtClean="0"/>
              <a:t>Karlštejn.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</a:t>
            </a:r>
            <a:r>
              <a:rPr lang="cs-CZ" dirty="0" smtClean="0"/>
              <a:t>2013-04-18]. </a:t>
            </a:r>
            <a:r>
              <a:rPr lang="cs-CZ" dirty="0" smtClean="0"/>
              <a:t>Dostupné z: http://cs.wikipedia.org/wiki/Karlštejn</a:t>
            </a:r>
            <a:endParaRPr lang="cs-CZ" dirty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0672981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ODKAZY,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ZÁLOŽKY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Přeskoč rychle na…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2946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Pomocí </a:t>
            </a:r>
            <a:r>
              <a:rPr lang="cs-CZ" b="1" dirty="0" smtClean="0"/>
              <a:t>Hypertextových odkazů </a:t>
            </a:r>
            <a:r>
              <a:rPr lang="cs-CZ" dirty="0" smtClean="0"/>
              <a:t>můžeme přeskočit </a:t>
            </a:r>
            <a:endParaRPr lang="cs-CZ" dirty="0"/>
          </a:p>
          <a:p>
            <a:pPr lvl="1"/>
            <a:r>
              <a:rPr lang="cs-CZ" dirty="0" smtClean="0"/>
              <a:t>na nějaký dokument, v </a:t>
            </a:r>
            <a:r>
              <a:rPr lang="cs-CZ" dirty="0"/>
              <a:t>rámci dokumentu</a:t>
            </a:r>
          </a:p>
          <a:p>
            <a:pPr lvl="1"/>
            <a:r>
              <a:rPr lang="cs-CZ" dirty="0"/>
              <a:t>na nějaké místo na </a:t>
            </a:r>
            <a:r>
              <a:rPr lang="cs-CZ" dirty="0" err="1" smtClean="0"/>
              <a:t>NETu</a:t>
            </a:r>
            <a:endParaRPr lang="cs-CZ" dirty="0" smtClean="0"/>
          </a:p>
          <a:p>
            <a:pPr lvl="2"/>
            <a:r>
              <a:rPr lang="cs-CZ" dirty="0" smtClean="0"/>
              <a:t>stránka firmy</a:t>
            </a:r>
          </a:p>
          <a:p>
            <a:pPr lvl="2"/>
            <a:r>
              <a:rPr lang="cs-CZ" dirty="0" smtClean="0"/>
              <a:t>mapa</a:t>
            </a:r>
            <a:endParaRPr lang="cs-CZ" dirty="0"/>
          </a:p>
          <a:p>
            <a:pPr lvl="1"/>
            <a:r>
              <a:rPr lang="cs-CZ" dirty="0"/>
              <a:t>na napsání </a:t>
            </a:r>
            <a:r>
              <a:rPr lang="cs-CZ" dirty="0" smtClean="0"/>
              <a:t>emailu</a:t>
            </a:r>
          </a:p>
          <a:p>
            <a:pPr lvl="1"/>
            <a:r>
              <a:rPr lang="cs-CZ" dirty="0" smtClean="0"/>
              <a:t>na vytvoření Nového dokumentu</a:t>
            </a:r>
          </a:p>
          <a:p>
            <a:r>
              <a:rPr lang="cs-CZ" dirty="0" smtClean="0"/>
              <a:t>Orientaci v dokumentu mohou napomoci </a:t>
            </a:r>
            <a:r>
              <a:rPr lang="cs-CZ" b="1" dirty="0" smtClean="0"/>
              <a:t>Záložky</a:t>
            </a:r>
            <a:endParaRPr lang="cs-CZ" b="1" dirty="0"/>
          </a:p>
          <a:p>
            <a:pPr lvl="1"/>
            <a:r>
              <a:rPr lang="cs-CZ" dirty="0" smtClean="0"/>
              <a:t>záložka v knize</a:t>
            </a:r>
          </a:p>
          <a:p>
            <a:pPr lvl="1"/>
            <a:r>
              <a:rPr lang="cs-CZ" dirty="0" smtClean="0"/>
              <a:t>záložka ve </a:t>
            </a:r>
            <a:r>
              <a:rPr lang="cs-CZ" dirty="0" err="1" smtClean="0"/>
              <a:t>WEBovém</a:t>
            </a:r>
            <a:r>
              <a:rPr lang="cs-CZ" dirty="0" smtClean="0"/>
              <a:t> prohlížeči</a:t>
            </a:r>
          </a:p>
          <a:p>
            <a:pPr lvl="2"/>
            <a:r>
              <a:rPr lang="cs-CZ" dirty="0" smtClean="0"/>
              <a:t>Favorit, Oblíbené atd.</a:t>
            </a:r>
          </a:p>
          <a:p>
            <a:pPr lvl="1"/>
            <a:r>
              <a:rPr lang="cs-CZ" dirty="0" smtClean="0"/>
              <a:t>uzel na kapesníku</a:t>
            </a:r>
          </a:p>
          <a:p>
            <a:pPr lvl="1"/>
            <a:r>
              <a:rPr lang="cs-CZ" dirty="0" smtClean="0"/>
              <a:t>„Abych nezapomněl(a)…“</a:t>
            </a:r>
          </a:p>
        </p:txBody>
      </p:sp>
    </p:spTree>
    <p:extLst>
      <p:ext uri="{BB962C8B-B14F-4D97-AF65-F5344CB8AC3E}">
        <p14:creationId xmlns:p14="http://schemas.microsoft.com/office/powerpoint/2010/main" xmlns="" val="1334049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99992" y="1484784"/>
            <a:ext cx="4428008" cy="5220000"/>
          </a:xfrm>
        </p:spPr>
        <p:txBody>
          <a:bodyPr/>
          <a:lstStyle/>
          <a:p>
            <a:r>
              <a:rPr lang="cs-CZ" dirty="0" smtClean="0"/>
              <a:t>Odkazovat můžeme na</a:t>
            </a:r>
          </a:p>
          <a:p>
            <a:pPr lvl="1"/>
            <a:r>
              <a:rPr lang="cs-CZ" dirty="0" smtClean="0"/>
              <a:t>soubor v Tomto počítači</a:t>
            </a:r>
          </a:p>
          <a:p>
            <a:pPr lvl="1"/>
            <a:r>
              <a:rPr lang="cs-CZ" dirty="0" err="1" smtClean="0"/>
              <a:t>WEBová</a:t>
            </a:r>
            <a:r>
              <a:rPr lang="cs-CZ" dirty="0" smtClean="0"/>
              <a:t> stránka</a:t>
            </a:r>
          </a:p>
          <a:p>
            <a:pPr lvl="1"/>
            <a:r>
              <a:rPr lang="cs-CZ" dirty="0" smtClean="0"/>
              <a:t>místo v otevřeném dokumentu</a:t>
            </a:r>
          </a:p>
          <a:p>
            <a:pPr lvl="1"/>
            <a:r>
              <a:rPr lang="cs-CZ" dirty="0" smtClean="0"/>
              <a:t>vytvoření Nového dokumentu</a:t>
            </a:r>
          </a:p>
          <a:p>
            <a:pPr lvl="1"/>
            <a:r>
              <a:rPr lang="cs-CZ" dirty="0" smtClean="0"/>
              <a:t>vytvoření Emailu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Vložení – Hypertextový odkaz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00700"/>
            <a:ext cx="3313703" cy="2395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2411760" y="2024844"/>
            <a:ext cx="2340928" cy="360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252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76056" y="1484784"/>
            <a:ext cx="3851944" cy="5220000"/>
          </a:xfrm>
        </p:spPr>
        <p:txBody>
          <a:bodyPr/>
          <a:lstStyle/>
          <a:p>
            <a:r>
              <a:rPr lang="cs-CZ" dirty="0"/>
              <a:t>Odkaz na </a:t>
            </a:r>
            <a:r>
              <a:rPr lang="cs-CZ" b="1" dirty="0"/>
              <a:t>NET</a:t>
            </a:r>
          </a:p>
          <a:p>
            <a:r>
              <a:rPr lang="cs-CZ" dirty="0"/>
              <a:t>Pozor na možný rozdíl mezi </a:t>
            </a:r>
            <a:r>
              <a:rPr lang="cs-CZ" b="1" dirty="0" smtClean="0"/>
              <a:t>Zobrazeným </a:t>
            </a:r>
            <a:r>
              <a:rPr lang="cs-CZ" b="1" dirty="0"/>
              <a:t>textem </a:t>
            </a:r>
            <a:r>
              <a:rPr lang="cs-CZ" dirty="0"/>
              <a:t>a </a:t>
            </a:r>
            <a:r>
              <a:rPr lang="cs-CZ" b="1" dirty="0"/>
              <a:t>Adresou</a:t>
            </a:r>
            <a:endParaRPr lang="cs-CZ" dirty="0"/>
          </a:p>
          <a:p>
            <a:r>
              <a:rPr lang="cs-CZ" dirty="0"/>
              <a:t>Použij schránku</a:t>
            </a:r>
          </a:p>
          <a:p>
            <a:pPr lvl="1"/>
            <a:r>
              <a:rPr lang="cs-CZ" dirty="0"/>
              <a:t>najdi v prohlížeči</a:t>
            </a:r>
          </a:p>
          <a:p>
            <a:pPr lvl="2"/>
            <a:r>
              <a:rPr lang="cs-CZ" dirty="0"/>
              <a:t>Explorer, </a:t>
            </a:r>
            <a:r>
              <a:rPr lang="cs-CZ" dirty="0" err="1"/>
              <a:t>Firefox</a:t>
            </a:r>
            <a:endParaRPr lang="cs-CZ" dirty="0"/>
          </a:p>
          <a:p>
            <a:pPr lvl="1"/>
            <a:r>
              <a:rPr lang="cs-CZ" dirty="0"/>
              <a:t>použít </a:t>
            </a:r>
            <a:r>
              <a:rPr lang="cs-CZ" b="1" dirty="0"/>
              <a:t>CTRL+C</a:t>
            </a:r>
            <a:r>
              <a:rPr lang="cs-CZ" dirty="0"/>
              <a:t> a </a:t>
            </a:r>
            <a:r>
              <a:rPr lang="cs-CZ" b="1" dirty="0"/>
              <a:t>CTRL+V</a:t>
            </a:r>
          </a:p>
          <a:p>
            <a:r>
              <a:rPr lang="cs-CZ" dirty="0" smtClean="0"/>
              <a:t>Odkaz na mapu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Hypertextový odkaz na WEB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931063" cy="2448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5" y="4165128"/>
            <a:ext cx="3931063" cy="24493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373216"/>
            <a:ext cx="3276600" cy="119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 flipH="1">
            <a:off x="4067944" y="2852936"/>
            <a:ext cx="1080120" cy="33123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3059832" y="2564904"/>
            <a:ext cx="2088232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1475656" y="1772816"/>
            <a:ext cx="3456384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7092280" y="5013176"/>
            <a:ext cx="144016" cy="652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2813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860032" y="1484784"/>
            <a:ext cx="4067968" cy="5220000"/>
          </a:xfrm>
        </p:spPr>
        <p:txBody>
          <a:bodyPr/>
          <a:lstStyle/>
          <a:p>
            <a:r>
              <a:rPr lang="cs-CZ" dirty="0"/>
              <a:t>Odkaz na </a:t>
            </a:r>
            <a:r>
              <a:rPr lang="cs-CZ" b="1" dirty="0"/>
              <a:t>soubor</a:t>
            </a:r>
          </a:p>
          <a:p>
            <a:pPr lvl="1"/>
            <a:r>
              <a:rPr lang="cs-CZ" dirty="0"/>
              <a:t>V této složce</a:t>
            </a:r>
          </a:p>
          <a:p>
            <a:pPr lvl="1"/>
            <a:r>
              <a:rPr lang="cs-CZ" dirty="0"/>
              <a:t>Nalistovat</a:t>
            </a:r>
            <a:r>
              <a:rPr lang="cs-CZ" b="1" dirty="0"/>
              <a:t> </a:t>
            </a:r>
            <a:r>
              <a:rPr lang="cs-CZ" dirty="0"/>
              <a:t>v</a:t>
            </a:r>
            <a:r>
              <a:rPr lang="cs-CZ" b="1" dirty="0"/>
              <a:t> Tomto počítači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Hypertextový odkaz na Soubor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94505"/>
            <a:ext cx="3494448" cy="21746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7"/>
            <a:ext cx="3024336" cy="29478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1547664" y="1772816"/>
            <a:ext cx="324036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>
            <a:off x="2267744" y="2132856"/>
            <a:ext cx="2672680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>
            <a:off x="3491880" y="2564904"/>
            <a:ext cx="1296144" cy="23762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9369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67944" y="1484784"/>
            <a:ext cx="4860056" cy="5220000"/>
          </a:xfrm>
        </p:spPr>
        <p:txBody>
          <a:bodyPr>
            <a:normAutofit/>
          </a:bodyPr>
          <a:lstStyle/>
          <a:p>
            <a:r>
              <a:rPr lang="cs-CZ" b="1" dirty="0"/>
              <a:t>Hypertextový odkaz </a:t>
            </a:r>
            <a:r>
              <a:rPr lang="cs-CZ" dirty="0"/>
              <a:t>má i další možnosti a </a:t>
            </a:r>
            <a:r>
              <a:rPr lang="cs-CZ" dirty="0" smtClean="0"/>
              <a:t>volby</a:t>
            </a:r>
          </a:p>
          <a:p>
            <a:r>
              <a:rPr lang="cs-CZ" dirty="0" smtClean="0"/>
              <a:t>Obdobně odkazujeme na</a:t>
            </a:r>
          </a:p>
          <a:p>
            <a:pPr lvl="1"/>
            <a:r>
              <a:rPr lang="cs-CZ" dirty="0" smtClean="0"/>
              <a:t>Místo v dokumentu (pomocí záložek)</a:t>
            </a:r>
          </a:p>
          <a:p>
            <a:pPr lvl="1"/>
            <a:r>
              <a:rPr lang="cs-CZ" dirty="0" smtClean="0"/>
              <a:t>Vytvoření Nového souboru</a:t>
            </a:r>
          </a:p>
          <a:p>
            <a:pPr lvl="1"/>
            <a:r>
              <a:rPr lang="cs-CZ" dirty="0" smtClean="0"/>
              <a:t>Vytvoření Emailu</a:t>
            </a:r>
          </a:p>
          <a:p>
            <a:r>
              <a:rPr lang="cs-CZ" dirty="0"/>
              <a:t>V cvičném dokumentu jsou vytvořeny odkazy </a:t>
            </a:r>
          </a:p>
          <a:p>
            <a:pPr lvl="1"/>
            <a:r>
              <a:rPr lang="cs-CZ" dirty="0"/>
              <a:t>dovnitř vlastního dokumentu</a:t>
            </a:r>
          </a:p>
          <a:p>
            <a:pPr lvl="1"/>
            <a:r>
              <a:rPr lang="cs-CZ" dirty="0"/>
              <a:t>Na NET</a:t>
            </a:r>
          </a:p>
          <a:p>
            <a:pPr lvl="1"/>
            <a:r>
              <a:rPr lang="cs-CZ" dirty="0"/>
              <a:t>na vnější dokument (soubor)</a:t>
            </a:r>
          </a:p>
          <a:p>
            <a:pPr lvl="1"/>
            <a:r>
              <a:rPr lang="cs-CZ" dirty="0"/>
              <a:t>k napsání </a:t>
            </a:r>
            <a:r>
              <a:rPr lang="cs-CZ" dirty="0" smtClean="0"/>
              <a:t>E-mailu</a:t>
            </a: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3086100" cy="1819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85686"/>
            <a:ext cx="3067050" cy="233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2699792" y="2708920"/>
            <a:ext cx="1584176" cy="20882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2370634" y="4797152"/>
            <a:ext cx="191333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987824" y="5589240"/>
            <a:ext cx="129614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1907704" y="6021288"/>
            <a:ext cx="237626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630985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Hypertextovým odkazem </a:t>
            </a:r>
            <a:r>
              <a:rPr lang="cs-CZ" dirty="0"/>
              <a:t>můžeme</a:t>
            </a:r>
          </a:p>
          <a:p>
            <a:pPr lvl="1"/>
            <a:r>
              <a:rPr lang="cs-CZ" dirty="0"/>
              <a:t>Přeskočit na jiné místo dokumentu</a:t>
            </a:r>
          </a:p>
          <a:p>
            <a:pPr lvl="2"/>
            <a:r>
              <a:rPr lang="cs-CZ" dirty="0"/>
              <a:t>Začátek</a:t>
            </a:r>
          </a:p>
          <a:p>
            <a:pPr lvl="2"/>
            <a:r>
              <a:rPr lang="cs-CZ" dirty="0"/>
              <a:t>Záložku</a:t>
            </a:r>
          </a:p>
          <a:p>
            <a:pPr lvl="2"/>
            <a:r>
              <a:rPr lang="cs-CZ" dirty="0"/>
              <a:t>Nadpis</a:t>
            </a:r>
          </a:p>
          <a:p>
            <a:pPr lvl="1"/>
            <a:r>
              <a:rPr lang="cs-CZ" dirty="0"/>
              <a:t>Přeskočit na jiný dokument</a:t>
            </a:r>
          </a:p>
          <a:p>
            <a:pPr lvl="1"/>
            <a:r>
              <a:rPr lang="cs-CZ" dirty="0"/>
              <a:t>Přeskočit na WEB (stránky mateřské firmy, mapka)</a:t>
            </a:r>
          </a:p>
          <a:p>
            <a:pPr lvl="1"/>
            <a:r>
              <a:rPr lang="cs-CZ" dirty="0"/>
              <a:t>Přeskočit na psaní E-mailu</a:t>
            </a:r>
          </a:p>
          <a:p>
            <a:r>
              <a:rPr lang="cs-CZ" dirty="0"/>
              <a:t>Vytváření odkazů chce pečlivost, popř. použijeme schránku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43414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0" y="1484784"/>
            <a:ext cx="4356000" cy="5220000"/>
          </a:xfrm>
        </p:spPr>
        <p:txBody>
          <a:bodyPr/>
          <a:lstStyle/>
          <a:p>
            <a:r>
              <a:rPr lang="cs-CZ" dirty="0" smtClean="0"/>
              <a:t>Do dokumentu </a:t>
            </a:r>
            <a:r>
              <a:rPr lang="cs-CZ" b="1" dirty="0" smtClean="0"/>
              <a:t>Vložíme</a:t>
            </a:r>
            <a:r>
              <a:rPr lang="cs-CZ" dirty="0" smtClean="0"/>
              <a:t> – </a:t>
            </a:r>
            <a:r>
              <a:rPr lang="cs-CZ" b="1" dirty="0" smtClean="0"/>
              <a:t>Záložku</a:t>
            </a:r>
          </a:p>
          <a:p>
            <a:r>
              <a:rPr lang="cs-CZ" dirty="0" smtClean="0"/>
              <a:t>Záložku je dobré vhodně pojmenovat a musíme ji </a:t>
            </a:r>
            <a:r>
              <a:rPr lang="cs-CZ" b="1" dirty="0" smtClean="0"/>
              <a:t>Přidat </a:t>
            </a:r>
            <a:r>
              <a:rPr lang="cs-CZ" dirty="0" smtClean="0"/>
              <a:t>do seznamu záložek</a:t>
            </a:r>
          </a:p>
          <a:p>
            <a:r>
              <a:rPr lang="cs-CZ" dirty="0" smtClean="0"/>
              <a:t>Takto pokračujeme do konce dokumentu  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Záložky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2995805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149079"/>
            <a:ext cx="3024336" cy="2406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 flipV="1">
            <a:off x="1835696" y="1916832"/>
            <a:ext cx="2808312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1835696" y="2996952"/>
            <a:ext cx="2736304" cy="16561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1"/>
          <p:cNvCxnSpPr/>
          <p:nvPr/>
        </p:nvCxnSpPr>
        <p:spPr>
          <a:xfrm flipH="1">
            <a:off x="3707904" y="3284984"/>
            <a:ext cx="936104" cy="12961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>
            <a:off x="1259632" y="2996952"/>
            <a:ext cx="3312368" cy="21602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316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247</TotalTime>
  <Words>476</Words>
  <Application>Microsoft Office PowerPoint</Application>
  <PresentationFormat>Předvádění na obrazovce (4:3)</PresentationFormat>
  <Paragraphs>99</Paragraphs>
  <Slides>16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aaa_sablona</vt:lpstr>
      <vt:lpstr>Snímek 1</vt:lpstr>
      <vt:lpstr>ODKAZY, ZÁLOŽKY</vt:lpstr>
      <vt:lpstr>PŘÍKLADY z praxe</vt:lpstr>
      <vt:lpstr>JAK na to?</vt:lpstr>
      <vt:lpstr>JAK na to?</vt:lpstr>
      <vt:lpstr>JAK na to?</vt:lpstr>
      <vt:lpstr>NABÍDKY, upřesnění, volby</vt:lpstr>
      <vt:lpstr>SHRNUTÍ, opakování, dotazy</vt:lpstr>
      <vt:lpstr>JAK na to?</vt:lpstr>
      <vt:lpstr>JAK na to?</vt:lpstr>
      <vt:lpstr>NABÍDKY, upřesnění, volby</vt:lpstr>
      <vt:lpstr>NABÍDKY, upřesnění, volby</vt:lpstr>
      <vt:lpstr>FINÁLE</vt:lpstr>
      <vt:lpstr>SHRNUTÍ, opakování, dotazy</vt:lpstr>
      <vt:lpstr>1)  Vytvoř „rozcestník“ na oblíbené stránky (2 pro každou položku)  - hudební  - informační 2) Vytvoř odkaz na stránku  text odkazu = cíl (např. www.seznam.cz)  odkaz odkazu ≠ cíl (např. „moje oblíbené video“)  odkaz ve tvaru „Na stránku Seznamu přejdete ZDE.“ 3) Vytvoř odkaz na mapku zahrnující oblast mezi Ostravou a Opavou 4) Doplňte záložky do dokumentu Karlštejn 5) Výsledek práce ulož pod názvem odkazy_zalozky a zašli emailem vyučujícímu.</vt:lpstr>
      <vt:lpstr>CITACE a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</cp:lastModifiedBy>
  <cp:revision>47</cp:revision>
  <dcterms:created xsi:type="dcterms:W3CDTF">2012-10-14T21:00:59Z</dcterms:created>
  <dcterms:modified xsi:type="dcterms:W3CDTF">2013-06-14T10:47:54Z</dcterms:modified>
</cp:coreProperties>
</file>