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73" r:id="rId2"/>
    <p:sldId id="256" r:id="rId3"/>
    <p:sldId id="257" r:id="rId4"/>
    <p:sldId id="260" r:id="rId5"/>
    <p:sldId id="268" r:id="rId6"/>
    <p:sldId id="276" r:id="rId7"/>
    <p:sldId id="275" r:id="rId8"/>
    <p:sldId id="274" r:id="rId9"/>
    <p:sldId id="279" r:id="rId10"/>
    <p:sldId id="281" r:id="rId11"/>
    <p:sldId id="278" r:id="rId12"/>
    <p:sldId id="265" r:id="rId13"/>
    <p:sldId id="264" r:id="rId14"/>
    <p:sldId id="271" r:id="rId15"/>
    <p:sldId id="267" r:id="rId16"/>
    <p:sldId id="261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Hromadná korespondence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VY_32_INOVACE_ICTM23260NAV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 smtClean="0"/>
              <a:t>Do nakresleného textového pole postupně </a:t>
            </a:r>
            <a:r>
              <a:rPr lang="cs-CZ" b="1" dirty="0" smtClean="0"/>
              <a:t>Vkládáme</a:t>
            </a:r>
            <a:r>
              <a:rPr lang="cs-CZ" dirty="0" smtClean="0"/>
              <a:t> jednotlivé položky</a:t>
            </a:r>
          </a:p>
          <a:p>
            <a:r>
              <a:rPr lang="cs-CZ" dirty="0" smtClean="0"/>
              <a:t>Položky samozřejmě můžeme formátovat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3968" y="76470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položek do dokumentu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17527"/>
            <a:ext cx="2254002" cy="2725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13870"/>
            <a:ext cx="2371725" cy="1695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1"/>
          <p:cNvCxnSpPr/>
          <p:nvPr/>
        </p:nvCxnSpPr>
        <p:spPr>
          <a:xfrm flipH="1">
            <a:off x="1979712" y="3356992"/>
            <a:ext cx="2448272" cy="22322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1475656" y="2492896"/>
            <a:ext cx="2952328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1"/>
          <p:cNvCxnSpPr/>
          <p:nvPr/>
        </p:nvCxnSpPr>
        <p:spPr>
          <a:xfrm flipH="1">
            <a:off x="2339752" y="2492896"/>
            <a:ext cx="2088232" cy="24482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zapnutém </a:t>
            </a:r>
            <a:r>
              <a:rPr lang="cs-CZ" b="1" dirty="0"/>
              <a:t>Náhledu</a:t>
            </a:r>
            <a:r>
              <a:rPr lang="cs-CZ" dirty="0"/>
              <a:t> vidíme jak bude konkrétní dopis </a:t>
            </a:r>
            <a:r>
              <a:rPr lang="cs-CZ" dirty="0" smtClean="0"/>
              <a:t>vypadat</a:t>
            </a:r>
          </a:p>
          <a:p>
            <a:r>
              <a:rPr lang="cs-CZ" dirty="0" smtClean="0"/>
              <a:t>Dopisy </a:t>
            </a:r>
            <a:r>
              <a:rPr lang="cs-CZ" dirty="0"/>
              <a:t>můžeme „listovat“ pomocí šipek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Náhled dopisů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865" y="1798719"/>
            <a:ext cx="2371725" cy="96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6623" y="4139254"/>
            <a:ext cx="3085450" cy="2229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865" y="3721055"/>
            <a:ext cx="2695575" cy="2647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se šipkou 11"/>
          <p:cNvCxnSpPr/>
          <p:nvPr/>
        </p:nvCxnSpPr>
        <p:spPr>
          <a:xfrm flipH="1">
            <a:off x="2483768" y="2924944"/>
            <a:ext cx="2088232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1475656" y="1772816"/>
            <a:ext cx="3096344" cy="1080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8388424" y="1988840"/>
            <a:ext cx="0" cy="21504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2699792" y="2132856"/>
            <a:ext cx="1872208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/>
              <a:t>Výsledkem je</a:t>
            </a:r>
          </a:p>
          <a:p>
            <a:pPr lvl="1"/>
            <a:r>
              <a:rPr lang="cs-CZ" dirty="0"/>
              <a:t>Tisk dokumentu s různými adresami</a:t>
            </a:r>
          </a:p>
          <a:p>
            <a:pPr lvl="1"/>
            <a:r>
              <a:rPr lang="cs-CZ" dirty="0"/>
              <a:t>Sloučení do velkého nového dokumentu, který obsahuje jednotlivé dopisy jako samostatné stránky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3744416" cy="2916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1979712" y="2204864"/>
            <a:ext cx="2952328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3203848" y="3032956"/>
            <a:ext cx="1728192" cy="11161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3931" y="1484784"/>
            <a:ext cx="6122565" cy="5220000"/>
          </a:xfrm>
        </p:spPr>
        <p:txBody>
          <a:bodyPr>
            <a:noAutofit/>
          </a:bodyPr>
          <a:lstStyle/>
          <a:p>
            <a:r>
              <a:rPr lang="cs-CZ" dirty="0"/>
              <a:t>Orientaci může usnadnit </a:t>
            </a:r>
            <a:r>
              <a:rPr lang="cs-CZ" b="1" dirty="0"/>
              <a:t>Zvýraznění slučovacích polí </a:t>
            </a:r>
            <a:r>
              <a:rPr lang="cs-CZ" sz="2000" dirty="0"/>
              <a:t>(z naší tabulky osob)</a:t>
            </a:r>
          </a:p>
          <a:p>
            <a:r>
              <a:rPr lang="cs-CZ" dirty="0"/>
              <a:t>Při </a:t>
            </a:r>
            <a:r>
              <a:rPr lang="cs-CZ" b="1" dirty="0"/>
              <a:t>Tisku</a:t>
            </a:r>
            <a:r>
              <a:rPr lang="cs-CZ" dirty="0"/>
              <a:t> </a:t>
            </a:r>
            <a:r>
              <a:rPr lang="cs-CZ" dirty="0" smtClean="0"/>
              <a:t>toto zvýraznění vypneme</a:t>
            </a:r>
            <a:endParaRPr lang="cs-CZ" dirty="0"/>
          </a:p>
          <a:p>
            <a:r>
              <a:rPr lang="cs-CZ" dirty="0"/>
              <a:t>Při otevírání dopisu </a:t>
            </a:r>
            <a:r>
              <a:rPr lang="cs-CZ" dirty="0" smtClean="0"/>
              <a:t>Hromadné korespondence </a:t>
            </a:r>
            <a:r>
              <a:rPr lang="cs-CZ" dirty="0"/>
              <a:t>budeme upozorněni na propojení na tabulku </a:t>
            </a:r>
            <a:r>
              <a:rPr lang="cs-CZ" dirty="0" smtClean="0"/>
              <a:t>adresátů</a:t>
            </a:r>
          </a:p>
          <a:p>
            <a:pPr>
              <a:spcBef>
                <a:spcPts val="200"/>
              </a:spcBef>
            </a:pPr>
            <a:r>
              <a:rPr lang="cs-CZ" dirty="0"/>
              <a:t>Do textu vkládáme </a:t>
            </a:r>
            <a:r>
              <a:rPr lang="cs-CZ" b="1" dirty="0"/>
              <a:t>Slučovací pole</a:t>
            </a:r>
          </a:p>
          <a:p>
            <a:pPr>
              <a:spcBef>
                <a:spcPts val="200"/>
              </a:spcBef>
            </a:pPr>
            <a:r>
              <a:rPr lang="cs-CZ" dirty="0"/>
              <a:t>U Osvědčení </a:t>
            </a:r>
            <a:r>
              <a:rPr lang="cs-CZ" sz="2000" dirty="0"/>
              <a:t>(certifikátů)</a:t>
            </a:r>
            <a:r>
              <a:rPr lang="cs-CZ" dirty="0"/>
              <a:t>,</a:t>
            </a:r>
            <a:r>
              <a:rPr lang="cs-CZ" sz="2000" dirty="0"/>
              <a:t> </a:t>
            </a:r>
            <a:r>
              <a:rPr lang="cs-CZ" dirty="0"/>
              <a:t>které jsou na předtištěném formuláři </a:t>
            </a:r>
            <a:r>
              <a:rPr lang="cs-CZ" sz="2000" dirty="0"/>
              <a:t>(např. SEVT)</a:t>
            </a:r>
            <a:r>
              <a:rPr lang="cs-CZ" dirty="0"/>
              <a:t>,</a:t>
            </a:r>
            <a:r>
              <a:rPr lang="cs-CZ" sz="2000" dirty="0"/>
              <a:t> </a:t>
            </a:r>
            <a:r>
              <a:rPr lang="cs-CZ" dirty="0"/>
              <a:t>použijeme </a:t>
            </a:r>
            <a:r>
              <a:rPr lang="cs-CZ" b="1" dirty="0"/>
              <a:t>Vkládání Textových polí, </a:t>
            </a:r>
            <a:r>
              <a:rPr lang="cs-CZ" dirty="0"/>
              <a:t>u kterých lze nastavit polohu </a:t>
            </a:r>
            <a:r>
              <a:rPr lang="cs-CZ" dirty="0" smtClean="0"/>
              <a:t>přesně </a:t>
            </a:r>
            <a:r>
              <a:rPr lang="cs-CZ" dirty="0"/>
              <a:t>na mm</a:t>
            </a:r>
          </a:p>
          <a:p>
            <a:pPr>
              <a:spcBef>
                <a:spcPts val="200"/>
              </a:spcBef>
            </a:pPr>
            <a:r>
              <a:rPr lang="cs-CZ" dirty="0"/>
              <a:t>Okraje textových polí před tiskem </a:t>
            </a:r>
            <a:r>
              <a:rPr lang="cs-CZ" dirty="0" smtClean="0"/>
              <a:t>odstraníme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821" y="1628837"/>
            <a:ext cx="2099660" cy="2016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2051720" y="2005123"/>
            <a:ext cx="860327" cy="8478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1187624" y="1988840"/>
            <a:ext cx="1728192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822" y="4149080"/>
            <a:ext cx="2099660" cy="1951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Osvědčení </a:t>
            </a:r>
            <a:r>
              <a:rPr lang="cs-CZ" dirty="0"/>
              <a:t>o tom, že pan(í) XY úspěšně složila rekvalifikační kurz Kadeřník</a:t>
            </a:r>
          </a:p>
          <a:p>
            <a:r>
              <a:rPr lang="cs-CZ" dirty="0" smtClean="0"/>
              <a:t>Obálky </a:t>
            </a:r>
            <a:r>
              <a:rPr lang="cs-CZ" dirty="0"/>
              <a:t>dopisů</a:t>
            </a:r>
          </a:p>
          <a:p>
            <a:r>
              <a:rPr lang="cs-CZ" dirty="0" smtClean="0"/>
              <a:t>Dopis </a:t>
            </a:r>
            <a:r>
              <a:rPr lang="cs-CZ" dirty="0"/>
              <a:t>o přijetí žáka X,Y na Střední zemědělskou školu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93728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 pro rozesílání dopisů, pozvánek</a:t>
            </a:r>
          </a:p>
          <a:p>
            <a:r>
              <a:rPr lang="cs-CZ" dirty="0"/>
              <a:t>Doplňování proměnných údajů do dokumentu</a:t>
            </a:r>
          </a:p>
          <a:p>
            <a:r>
              <a:rPr lang="cs-CZ" dirty="0"/>
              <a:t>Tisk štítků, obálek, vizitek, osvědčení</a:t>
            </a:r>
          </a:p>
          <a:p>
            <a:r>
              <a:rPr lang="cs-CZ" dirty="0"/>
              <a:t>Delší je příprava tabulky adresátů</a:t>
            </a:r>
          </a:p>
          <a:p>
            <a:r>
              <a:rPr lang="cs-CZ" dirty="0"/>
              <a:t>Náročnější a delší postup je usnadněn podrobným </a:t>
            </a:r>
            <a:r>
              <a:rPr lang="cs-CZ" b="1" dirty="0"/>
              <a:t>Průvodcem</a:t>
            </a:r>
            <a:endParaRPr lang="cs-CZ" dirty="0"/>
          </a:p>
          <a:p>
            <a:r>
              <a:rPr lang="cs-CZ" dirty="0"/>
              <a:t>Výsledek sloučíme do </a:t>
            </a:r>
            <a:r>
              <a:rPr lang="cs-CZ" b="1" dirty="0"/>
              <a:t>Dokumentu</a:t>
            </a:r>
            <a:r>
              <a:rPr lang="cs-CZ" dirty="0"/>
              <a:t>, nebo pošleme na </a:t>
            </a:r>
            <a:r>
              <a:rPr lang="cs-CZ" b="1" dirty="0"/>
              <a:t>tiskárnu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) Vytvořte pozvánku na schůzi zahrádkářů a rozešlete ji na adresy z tabulky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Druhé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osobě ze seznamu dopis neposílejte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* Předseda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si dopis sám sobě neposílá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  <a:sym typeface="Wingdings" pitchFamily="2" charset="2"/>
              </a:rPr>
              <a:t>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hromadna_korespondence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HROMADNÁ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KORESPONDENCE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A pošli to všem…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Rozesílání dopisů</a:t>
            </a:r>
          </a:p>
          <a:p>
            <a:r>
              <a:rPr lang="cs-CZ" dirty="0" smtClean="0"/>
              <a:t>Pozvánky</a:t>
            </a:r>
          </a:p>
          <a:p>
            <a:r>
              <a:rPr lang="cs-CZ" dirty="0" smtClean="0"/>
              <a:t>Certifikáty, osvědčení</a:t>
            </a:r>
          </a:p>
          <a:p>
            <a:r>
              <a:rPr lang="cs-CZ" dirty="0" smtClean="0"/>
              <a:t>Obálky</a:t>
            </a:r>
          </a:p>
          <a:p>
            <a:r>
              <a:rPr lang="cs-CZ" dirty="0" smtClean="0"/>
              <a:t>Štítky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44008" y="1484784"/>
            <a:ext cx="4283992" cy="5220000"/>
          </a:xfrm>
        </p:spPr>
        <p:txBody>
          <a:bodyPr/>
          <a:lstStyle/>
          <a:p>
            <a:r>
              <a:rPr lang="cs-CZ" dirty="0" smtClean="0"/>
              <a:t>Na kartě </a:t>
            </a:r>
            <a:r>
              <a:rPr lang="cs-CZ" b="1" dirty="0" smtClean="0"/>
              <a:t>Korespondence</a:t>
            </a:r>
            <a:r>
              <a:rPr lang="cs-CZ" dirty="0" smtClean="0"/>
              <a:t> je tlačítko pro její spuštění</a:t>
            </a:r>
          </a:p>
          <a:p>
            <a:r>
              <a:rPr lang="cs-CZ" b="1" dirty="0" smtClean="0"/>
              <a:t>Podrobný průvodce </a:t>
            </a:r>
            <a:r>
              <a:rPr lang="cs-CZ" dirty="0" smtClean="0"/>
              <a:t>se postará o vše potřebné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79912" y="76470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Spuštění KORESPONDENCE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807718" cy="2408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4283968" y="1556792"/>
            <a:ext cx="504056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>
            <a:off x="3635896" y="2924944"/>
            <a:ext cx="1152128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 smtClean="0"/>
              <a:t>Budeme pracovat na </a:t>
            </a:r>
            <a:r>
              <a:rPr lang="cs-CZ" b="1" dirty="0" smtClean="0"/>
              <a:t>Dopisu</a:t>
            </a:r>
          </a:p>
          <a:p>
            <a:r>
              <a:rPr lang="cs-CZ" b="1" dirty="0" smtClean="0"/>
              <a:t>Pokrok  a nápovědu </a:t>
            </a:r>
            <a:r>
              <a:rPr lang="cs-CZ" dirty="0" smtClean="0"/>
              <a:t>sledujeme na ukazateli </a:t>
            </a:r>
            <a:r>
              <a:rPr lang="cs-CZ" b="1" dirty="0" smtClean="0"/>
              <a:t>vpravo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Typ dokumentu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2486025" cy="2162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7" y="5373216"/>
            <a:ext cx="2045043" cy="693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123728" y="1772816"/>
            <a:ext cx="2448272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H="1">
            <a:off x="2915816" y="3068960"/>
            <a:ext cx="1872208" cy="2376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 smtClean="0"/>
              <a:t>Můžeme vycházet</a:t>
            </a:r>
          </a:p>
          <a:p>
            <a:pPr lvl="1"/>
            <a:r>
              <a:rPr lang="cs-CZ" dirty="0" smtClean="0"/>
              <a:t>Z aktuálního listu, na kterém právě pracujeme</a:t>
            </a:r>
          </a:p>
          <a:p>
            <a:pPr lvl="1"/>
            <a:r>
              <a:rPr lang="cs-CZ" dirty="0" smtClean="0"/>
              <a:t>Ze šablony</a:t>
            </a:r>
          </a:p>
          <a:p>
            <a:pPr lvl="1"/>
            <a:r>
              <a:rPr lang="cs-CZ" dirty="0" smtClean="0"/>
              <a:t>Z již uloženého (existujícího) dokumentu</a:t>
            </a:r>
          </a:p>
          <a:p>
            <a:pPr lvl="1"/>
            <a:r>
              <a:rPr lang="cs-CZ" dirty="0" smtClean="0"/>
              <a:t>Pod volbou bývá i </a:t>
            </a:r>
            <a:r>
              <a:rPr lang="cs-CZ" b="1" dirty="0" smtClean="0"/>
              <a:t>nápověda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Počáteční dokument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496" y="1533770"/>
            <a:ext cx="2819400" cy="1733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496" y="5206178"/>
            <a:ext cx="2522918" cy="959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2771800" y="2132856"/>
            <a:ext cx="187220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1"/>
          <p:cNvCxnSpPr/>
          <p:nvPr/>
        </p:nvCxnSpPr>
        <p:spPr>
          <a:xfrm flipH="1" flipV="1">
            <a:off x="2987824" y="3068960"/>
            <a:ext cx="180020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27984" y="1484784"/>
            <a:ext cx="4500016" cy="5220000"/>
          </a:xfrm>
        </p:spPr>
        <p:txBody>
          <a:bodyPr/>
          <a:lstStyle/>
          <a:p>
            <a:r>
              <a:rPr lang="cs-CZ" dirty="0" smtClean="0"/>
              <a:t>Seznam příjemců už existuje a nalistujeme si jej tlačítkem </a:t>
            </a:r>
            <a:r>
              <a:rPr lang="cs-CZ" b="1" dirty="0" smtClean="0"/>
              <a:t>Procházet</a:t>
            </a:r>
          </a:p>
          <a:p>
            <a:r>
              <a:rPr lang="cs-CZ" dirty="0" smtClean="0"/>
              <a:t>Nový seznam můžeme  </a:t>
            </a:r>
            <a:r>
              <a:rPr lang="cs-CZ" b="1" dirty="0" smtClean="0"/>
              <a:t>Vytvořit</a:t>
            </a:r>
          </a:p>
          <a:p>
            <a:r>
              <a:rPr lang="cs-CZ" dirty="0" smtClean="0"/>
              <a:t>Seznam příjemců je na listu 1, který obsahuje i záhlaví </a:t>
            </a:r>
            <a:r>
              <a:rPr lang="cs-CZ" sz="2000" dirty="0" smtClean="0"/>
              <a:t>(nadpisy) </a:t>
            </a:r>
            <a:r>
              <a:rPr lang="cs-CZ" dirty="0" smtClean="0"/>
              <a:t>sloupců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Příjemce dopisů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2491141" cy="1859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768966"/>
            <a:ext cx="2189986" cy="684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5" y="3454027"/>
            <a:ext cx="2985512" cy="1415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99702"/>
            <a:ext cx="1296144" cy="13536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2267744" y="1628800"/>
            <a:ext cx="201622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H="1">
            <a:off x="1475656" y="3789040"/>
            <a:ext cx="2808312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1"/>
          <p:cNvCxnSpPr/>
          <p:nvPr/>
        </p:nvCxnSpPr>
        <p:spPr>
          <a:xfrm flipH="1">
            <a:off x="2123728" y="2492896"/>
            <a:ext cx="216024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1"/>
          <p:cNvCxnSpPr/>
          <p:nvPr/>
        </p:nvCxnSpPr>
        <p:spPr>
          <a:xfrm flipH="1">
            <a:off x="1115616" y="4149080"/>
            <a:ext cx="3456384" cy="20162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64088" y="1484784"/>
            <a:ext cx="3563912" cy="5220000"/>
          </a:xfrm>
        </p:spPr>
        <p:txBody>
          <a:bodyPr/>
          <a:lstStyle/>
          <a:p>
            <a:r>
              <a:rPr lang="cs-CZ" dirty="0" smtClean="0"/>
              <a:t>Seznam příjemců můžeme </a:t>
            </a:r>
            <a:r>
              <a:rPr lang="cs-CZ" b="1" dirty="0" smtClean="0"/>
              <a:t>upravovat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Seznam příjemců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2123728" y="1772816"/>
            <a:ext cx="2448272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255" y="1451620"/>
            <a:ext cx="4171785" cy="2174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739" y="4547964"/>
            <a:ext cx="2524125" cy="1257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1"/>
          <p:cNvCxnSpPr/>
          <p:nvPr/>
        </p:nvCxnSpPr>
        <p:spPr>
          <a:xfrm flipH="1">
            <a:off x="1907704" y="1916832"/>
            <a:ext cx="345638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1"/>
          <p:cNvCxnSpPr/>
          <p:nvPr/>
        </p:nvCxnSpPr>
        <p:spPr>
          <a:xfrm flipH="1">
            <a:off x="2267744" y="1916832"/>
            <a:ext cx="3096344" cy="35283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148064" y="1484784"/>
            <a:ext cx="3779936" cy="5220000"/>
          </a:xfrm>
        </p:spPr>
        <p:txBody>
          <a:bodyPr/>
          <a:lstStyle/>
          <a:p>
            <a:r>
              <a:rPr lang="cs-CZ" dirty="0" smtClean="0"/>
              <a:t>Napíšeme vlastní dopis – Pozvánku</a:t>
            </a:r>
          </a:p>
          <a:p>
            <a:r>
              <a:rPr lang="cs-CZ" dirty="0" smtClean="0"/>
              <a:t>Vložíme textové pole, které si nakreslíme</a:t>
            </a:r>
          </a:p>
          <a:p>
            <a:r>
              <a:rPr lang="cs-CZ" dirty="0" smtClean="0"/>
              <a:t>Do dopisu vložíme </a:t>
            </a:r>
            <a:r>
              <a:rPr lang="cs-CZ" b="1" dirty="0" smtClean="0"/>
              <a:t>Další položky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91880" y="76470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Dokument a vložení textového pole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872" y="1772816"/>
            <a:ext cx="3890036" cy="2316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2519645" cy="2031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059832" y="2204864"/>
            <a:ext cx="230425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H="1" flipV="1">
            <a:off x="4572000" y="2780928"/>
            <a:ext cx="648072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1"/>
          <p:cNvCxnSpPr/>
          <p:nvPr/>
        </p:nvCxnSpPr>
        <p:spPr>
          <a:xfrm flipH="1">
            <a:off x="2051720" y="3717032"/>
            <a:ext cx="3240360" cy="2304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85</TotalTime>
  <Words>424</Words>
  <Application>Microsoft Office PowerPoint</Application>
  <PresentationFormat>Předvádění na obrazovce (4:3)</PresentationFormat>
  <Paragraphs>86</Paragraphs>
  <Slides>17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aaa_sablona</vt:lpstr>
      <vt:lpstr>Snímek 1</vt:lpstr>
      <vt:lpstr>HROMADNÁ KORESPONDENCE</vt:lpstr>
      <vt:lpstr>PŘÍKLADY z praxe</vt:lpstr>
      <vt:lpstr>JAK na to?</vt:lpstr>
      <vt:lpstr>JAK na to?</vt:lpstr>
      <vt:lpstr>JAK na to?</vt:lpstr>
      <vt:lpstr>JAK na to?</vt:lpstr>
      <vt:lpstr>JAK na to?</vt:lpstr>
      <vt:lpstr>JAK na to?</vt:lpstr>
      <vt:lpstr>JAK na to?</vt:lpstr>
      <vt:lpstr>JAK na to?</vt:lpstr>
      <vt:lpstr>FINÁLE</vt:lpstr>
      <vt:lpstr>NABÍDKY, upřesnění, volby</vt:lpstr>
      <vt:lpstr>PŘÍKLADY</vt:lpstr>
      <vt:lpstr>SHRNUTÍ, opakování, dotazy</vt:lpstr>
      <vt:lpstr>1) Vytvořte pozvánku na schůzi zahrádkářů a rozešlete ji na adresy z tabulky * Druhé osobě ze seznamu dopis neposílejte * Předseda si dopis sám sobě neposílá  2) Výsledek práce ulož pod názvem hromadna_korespondence a zašli emailem vyučujícímu. 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34</cp:revision>
  <dcterms:created xsi:type="dcterms:W3CDTF">2012-10-14T21:00:59Z</dcterms:created>
  <dcterms:modified xsi:type="dcterms:W3CDTF">2013-06-14T11:18:31Z</dcterms:modified>
</cp:coreProperties>
</file>