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sldIdLst>
    <p:sldId id="273" r:id="rId2"/>
    <p:sldId id="256" r:id="rId3"/>
    <p:sldId id="257" r:id="rId4"/>
    <p:sldId id="260" r:id="rId5"/>
    <p:sldId id="268" r:id="rId6"/>
    <p:sldId id="269" r:id="rId7"/>
    <p:sldId id="270" r:id="rId8"/>
    <p:sldId id="274" r:id="rId9"/>
    <p:sldId id="276" r:id="rId10"/>
    <p:sldId id="264" r:id="rId11"/>
    <p:sldId id="267" r:id="rId12"/>
    <p:sldId id="261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6. 5. 2013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Týmová práce, revize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VY_32_INOVACE_ICTM23360NAV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920" y="1484784"/>
            <a:ext cx="5076080" cy="5220000"/>
          </a:xfrm>
        </p:spPr>
        <p:txBody>
          <a:bodyPr/>
          <a:lstStyle/>
          <a:p>
            <a:r>
              <a:rPr lang="cs-CZ" dirty="0" smtClean="0"/>
              <a:t>Komentáře jednotlivých účastníků diskuse si můžeme prohlížet, nebo je také odstranit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Navrhované změny lze</a:t>
            </a:r>
          </a:p>
          <a:p>
            <a:pPr lvl="1"/>
            <a:r>
              <a:rPr lang="cs-CZ" dirty="0" smtClean="0"/>
              <a:t>Přijmout</a:t>
            </a:r>
          </a:p>
          <a:p>
            <a:pPr lvl="1"/>
            <a:r>
              <a:rPr lang="cs-CZ" dirty="0" smtClean="0"/>
              <a:t>Odmítnout</a:t>
            </a:r>
          </a:p>
          <a:p>
            <a:pPr lvl="1"/>
            <a:endParaRPr lang="cs-CZ" dirty="0"/>
          </a:p>
          <a:p>
            <a:r>
              <a:rPr lang="cs-CZ" dirty="0" smtClean="0"/>
              <a:t>Někdo ale musí být za výsledek </a:t>
            </a:r>
            <a:r>
              <a:rPr lang="cs-CZ" b="1" dirty="0" smtClean="0"/>
              <a:t>ODPOVĚDNÝ</a:t>
            </a:r>
          </a:p>
          <a:p>
            <a:pPr marL="0" indent="0">
              <a:buNone/>
            </a:pPr>
            <a:r>
              <a:rPr lang="cs-CZ" dirty="0" smtClean="0"/>
              <a:t>(ředitel, náměstek, vedoucí)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1933575" cy="120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61048"/>
            <a:ext cx="2371725" cy="1581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se šipkou 11"/>
          <p:cNvCxnSpPr/>
          <p:nvPr/>
        </p:nvCxnSpPr>
        <p:spPr>
          <a:xfrm flipH="1" flipV="1">
            <a:off x="3131840" y="2204864"/>
            <a:ext cx="86744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H="1">
            <a:off x="3131840" y="2501280"/>
            <a:ext cx="86744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1"/>
          <p:cNvCxnSpPr/>
          <p:nvPr/>
        </p:nvCxnSpPr>
        <p:spPr>
          <a:xfrm flipH="1">
            <a:off x="3131840" y="2501280"/>
            <a:ext cx="867442" cy="2964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1"/>
          <p:cNvCxnSpPr/>
          <p:nvPr/>
        </p:nvCxnSpPr>
        <p:spPr>
          <a:xfrm flipH="1">
            <a:off x="1475656" y="4149080"/>
            <a:ext cx="252362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1"/>
          <p:cNvCxnSpPr/>
          <p:nvPr/>
        </p:nvCxnSpPr>
        <p:spPr>
          <a:xfrm flipH="1" flipV="1">
            <a:off x="2339752" y="4005064"/>
            <a:ext cx="181193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30985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316440" cy="5220000"/>
          </a:xfrm>
        </p:spPr>
        <p:txBody>
          <a:bodyPr>
            <a:normAutofit/>
          </a:bodyPr>
          <a:lstStyle/>
          <a:p>
            <a:r>
              <a:rPr lang="cs-CZ" dirty="0" smtClean="0"/>
              <a:t>Revize slouží ke sledování změn zprávy                (</a:t>
            </a:r>
            <a:r>
              <a:rPr lang="cs-CZ" b="1" dirty="0" smtClean="0"/>
              <a:t>musíme zapnout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Dokument odešleme dalším osobám k přečtení a úpravám</a:t>
            </a:r>
          </a:p>
          <a:p>
            <a:r>
              <a:rPr lang="cs-CZ" dirty="0" smtClean="0"/>
              <a:t>Komentáře můžeme vložit i okomentovat</a:t>
            </a:r>
          </a:p>
          <a:p>
            <a:r>
              <a:rPr lang="cs-CZ" dirty="0" smtClean="0"/>
              <a:t>Můžeme sledovat i další zásahy do dokumentu (formátování, dopisování, mazání)</a:t>
            </a:r>
          </a:p>
          <a:p>
            <a:r>
              <a:rPr lang="cs-CZ" dirty="0" smtClean="0"/>
              <a:t>U dokumentů můžeme omezit úpravy</a:t>
            </a:r>
          </a:p>
          <a:p>
            <a:r>
              <a:rPr lang="cs-CZ" dirty="0" smtClean="0"/>
              <a:t>Můžeme </a:t>
            </a:r>
            <a:r>
              <a:rPr lang="cs-CZ" dirty="0"/>
              <a:t>vidět původní dokument (s úpravami) i konečný (s úpravami)</a:t>
            </a:r>
          </a:p>
          <a:p>
            <a:r>
              <a:rPr lang="cs-CZ" dirty="0"/>
              <a:t>Změny můžeme přijmout, nebo </a:t>
            </a:r>
            <a:r>
              <a:rPr lang="cs-CZ" dirty="0" smtClean="0"/>
              <a:t>odmítnout</a:t>
            </a:r>
          </a:p>
          <a:p>
            <a:r>
              <a:rPr lang="cs-CZ" dirty="0" smtClean="0"/>
              <a:t>Poslední slovo má </a:t>
            </a:r>
            <a:r>
              <a:rPr lang="cs-CZ" b="1" dirty="0" smtClean="0"/>
              <a:t>ODPOVĚDNÁ OSOBA</a:t>
            </a:r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415225" y="836712"/>
            <a:ext cx="7045207" cy="5832648"/>
          </a:xfrm>
        </p:spPr>
        <p:txBody>
          <a:bodyPr>
            <a:normAutofit/>
          </a:bodyPr>
          <a:lstStyle/>
          <a:p>
            <a:pPr algn="l">
              <a:lnSpc>
                <a:spcPts val="27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Upravte přiložené soubory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Pozvánka na členskou schůzi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1800" b="0" dirty="0">
                <a:solidFill>
                  <a:srgbClr val="002060"/>
                </a:solidFill>
                <a:latin typeface="+mn-lt"/>
              </a:rPr>
              <a:t>První bod „</a:t>
            </a:r>
            <a:r>
              <a:rPr lang="cs-CZ" sz="1800" b="0" dirty="0">
                <a:latin typeface="+mn-lt"/>
              </a:rPr>
              <a:t>+</a:t>
            </a:r>
            <a:r>
              <a:rPr lang="cs-CZ" sz="18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1800" b="0" dirty="0">
                <a:latin typeface="+mn-lt"/>
              </a:rPr>
              <a:t>doplnění programu</a:t>
            </a:r>
            <a:r>
              <a:rPr lang="cs-CZ" sz="1800" b="0" dirty="0">
                <a:solidFill>
                  <a:srgbClr val="002060"/>
                </a:solidFill>
                <a:latin typeface="+mn-lt"/>
              </a:rPr>
              <a:t>“</a:t>
            </a:r>
            <a:br>
              <a:rPr lang="cs-CZ" sz="1800" b="0" dirty="0">
                <a:solidFill>
                  <a:srgbClr val="002060"/>
                </a:solidFill>
                <a:latin typeface="+mn-lt"/>
              </a:rPr>
            </a:br>
            <a:r>
              <a:rPr lang="cs-CZ" sz="1800" b="0" dirty="0">
                <a:solidFill>
                  <a:srgbClr val="002060"/>
                </a:solidFill>
                <a:latin typeface="+mn-lt"/>
              </a:rPr>
              <a:t>Druhý bod – odstraňte </a:t>
            </a:r>
            <a:r>
              <a:rPr lang="cs-CZ" sz="1800" b="0" dirty="0" smtClean="0">
                <a:solidFill>
                  <a:srgbClr val="002060"/>
                </a:solidFill>
                <a:latin typeface="+mn-lt"/>
              </a:rPr>
              <a:t>„</a:t>
            </a:r>
            <a:r>
              <a:rPr lang="cs-CZ" sz="1800" b="0" dirty="0" smtClean="0">
                <a:latin typeface="+mn-lt"/>
              </a:rPr>
              <a:t>,</a:t>
            </a:r>
            <a:r>
              <a:rPr lang="cs-CZ" sz="1800" b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1800" b="0" dirty="0">
                <a:latin typeface="+mn-lt"/>
              </a:rPr>
              <a:t>nejdéle však na 2 funkční období.</a:t>
            </a:r>
            <a:r>
              <a:rPr lang="cs-CZ" sz="1800" b="0" dirty="0">
                <a:solidFill>
                  <a:srgbClr val="002060"/>
                </a:solidFill>
                <a:latin typeface="+mn-lt"/>
              </a:rPr>
              <a:t>“</a:t>
            </a:r>
            <a:br>
              <a:rPr lang="cs-CZ" sz="1800" b="0" dirty="0">
                <a:solidFill>
                  <a:srgbClr val="002060"/>
                </a:solidFill>
                <a:latin typeface="+mn-lt"/>
              </a:rPr>
            </a:br>
            <a:r>
              <a:rPr lang="cs-CZ" sz="1800" b="0" dirty="0">
                <a:solidFill>
                  <a:srgbClr val="002060"/>
                </a:solidFill>
                <a:latin typeface="+mn-lt"/>
              </a:rPr>
              <a:t>Čtvrtý bod – navrhněte (v komentáři) </a:t>
            </a:r>
            <a:r>
              <a:rPr lang="cs-CZ" sz="1800" b="0" dirty="0">
                <a:latin typeface="+mn-lt"/>
              </a:rPr>
              <a:t>Janu Krátkou</a:t>
            </a:r>
            <a:r>
              <a:rPr lang="cs-CZ" sz="18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1800" b="0" dirty="0">
                <a:solidFill>
                  <a:srgbClr val="002060"/>
                </a:solidFill>
                <a:latin typeface="+mn-lt"/>
              </a:rPr>
            </a:br>
            <a:r>
              <a:rPr lang="cs-CZ" sz="1800" b="0" dirty="0">
                <a:solidFill>
                  <a:srgbClr val="002060"/>
                </a:solidFill>
                <a:latin typeface="+mn-lt"/>
              </a:rPr>
              <a:t>Sedmý bod – (komentář) </a:t>
            </a:r>
            <a:r>
              <a:rPr lang="cs-CZ" sz="1800" b="0" dirty="0">
                <a:latin typeface="+mn-lt"/>
              </a:rPr>
              <a:t>Vodovodní potrubí je v havarijním stavu </a:t>
            </a:r>
            <a:r>
              <a:rPr lang="cs-CZ" sz="1800" b="0" dirty="0" smtClean="0">
                <a:latin typeface="+mn-lt"/>
                <a:sym typeface="Wingdings" pitchFamily="2" charset="2"/>
              </a:rPr>
              <a:t></a:t>
            </a:r>
            <a:r>
              <a:rPr lang="cs-CZ" sz="1800" b="0" dirty="0">
                <a:latin typeface="+mn-lt"/>
              </a:rPr>
              <a:t/>
            </a:r>
            <a:br>
              <a:rPr lang="cs-CZ" sz="1800" b="0" dirty="0"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Závěrečná zpráva o projektovém týdnu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1800" b="0" dirty="0">
                <a:solidFill>
                  <a:srgbClr val="002060"/>
                </a:solidFill>
                <a:latin typeface="+mn-lt"/>
              </a:rPr>
              <a:t>Počet žáků byl </a:t>
            </a:r>
            <a:r>
              <a:rPr lang="cs-CZ" sz="1800" b="0" dirty="0">
                <a:latin typeface="+mn-lt"/>
              </a:rPr>
              <a:t>549</a:t>
            </a:r>
            <a:r>
              <a:rPr lang="cs-CZ" sz="1800" b="0" dirty="0">
                <a:solidFill>
                  <a:srgbClr val="002060"/>
                </a:solidFill>
                <a:latin typeface="+mn-lt"/>
              </a:rPr>
              <a:t> ze </a:t>
            </a:r>
            <a:r>
              <a:rPr lang="cs-CZ" sz="1800" b="0" dirty="0">
                <a:latin typeface="+mn-lt"/>
              </a:rPr>
              <a:t>17</a:t>
            </a:r>
            <a:r>
              <a:rPr lang="cs-CZ" sz="1800" b="0" dirty="0">
                <a:solidFill>
                  <a:srgbClr val="002060"/>
                </a:solidFill>
                <a:latin typeface="+mn-lt"/>
              </a:rPr>
              <a:t> škol</a:t>
            </a:r>
            <a:br>
              <a:rPr lang="cs-CZ" sz="1800" b="0" dirty="0">
                <a:solidFill>
                  <a:srgbClr val="002060"/>
                </a:solidFill>
                <a:latin typeface="+mn-lt"/>
              </a:rPr>
            </a:br>
            <a:r>
              <a:rPr lang="cs-CZ" sz="1800" b="0" dirty="0">
                <a:solidFill>
                  <a:srgbClr val="002060"/>
                </a:solidFill>
                <a:latin typeface="+mn-lt"/>
              </a:rPr>
              <a:t>Doplňte projektový tým o </a:t>
            </a:r>
            <a:r>
              <a:rPr lang="cs-CZ" sz="1800" b="0" dirty="0">
                <a:latin typeface="+mn-lt"/>
              </a:rPr>
              <a:t>Mgr. Petra Nováčka</a:t>
            </a:r>
            <a:br>
              <a:rPr lang="cs-CZ" sz="1800" b="0" dirty="0">
                <a:latin typeface="+mn-lt"/>
              </a:rPr>
            </a:br>
            <a:r>
              <a:rPr lang="cs-CZ" sz="1800" b="0" dirty="0">
                <a:solidFill>
                  <a:srgbClr val="002060"/>
                </a:solidFill>
                <a:latin typeface="+mn-lt"/>
              </a:rPr>
              <a:t>U plánovaného výletu do Drážďan </a:t>
            </a:r>
            <a:r>
              <a:rPr lang="cs-CZ" sz="1800" b="0" dirty="0">
                <a:latin typeface="+mn-lt"/>
              </a:rPr>
              <a:t>navrhněte i návštěvu Zwingeru </a:t>
            </a:r>
            <a:r>
              <a:rPr lang="cs-CZ" sz="1800" b="0" dirty="0">
                <a:solidFill>
                  <a:srgbClr val="002060"/>
                </a:solidFill>
                <a:latin typeface="+mn-lt"/>
              </a:rPr>
              <a:t>(galérie) a </a:t>
            </a:r>
            <a:r>
              <a:rPr lang="cs-CZ" sz="1800" b="0" dirty="0" err="1">
                <a:solidFill>
                  <a:srgbClr val="002060"/>
                </a:solidFill>
                <a:latin typeface="+mn-lt"/>
              </a:rPr>
              <a:t>Pirny</a:t>
            </a:r>
            <a:r>
              <a:rPr lang="cs-CZ" sz="1800" b="0" dirty="0">
                <a:solidFill>
                  <a:srgbClr val="002060"/>
                </a:solidFill>
                <a:latin typeface="+mn-lt"/>
              </a:rPr>
              <a:t> (město). </a:t>
            </a:r>
            <a:r>
              <a:rPr lang="cs-CZ" sz="1800" b="0" dirty="0" err="1">
                <a:latin typeface="+mn-lt"/>
              </a:rPr>
              <a:t>Pirnu</a:t>
            </a:r>
            <a:r>
              <a:rPr lang="cs-CZ" sz="1800" b="0" dirty="0">
                <a:solidFill>
                  <a:srgbClr val="002060"/>
                </a:solidFill>
                <a:latin typeface="+mn-lt"/>
              </a:rPr>
              <a:t> ale (z časových důvodů) </a:t>
            </a:r>
            <a:r>
              <a:rPr lang="cs-CZ" sz="1800" b="0" dirty="0">
                <a:latin typeface="+mn-lt"/>
              </a:rPr>
              <a:t>neschvalte</a:t>
            </a:r>
            <a:r>
              <a:rPr lang="cs-CZ" sz="1800" b="0" dirty="0" smtClean="0">
                <a:solidFill>
                  <a:srgbClr val="002060"/>
                </a:solidFill>
                <a:latin typeface="+mn-lt"/>
              </a:rPr>
              <a:t>.</a:t>
            </a:r>
            <a:br>
              <a:rPr lang="cs-CZ" sz="18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2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tym_revize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TÝMOVÁ PRÁCE, 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REVIZE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02624" cy="175260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Prosím o připomínky… (ale šéfem jsem tady </a:t>
            </a:r>
            <a:r>
              <a:rPr lang="cs-CZ" b="1" dirty="0" smtClean="0">
                <a:solidFill>
                  <a:srgbClr val="002060"/>
                </a:solidFill>
              </a:rPr>
              <a:t>JÁ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Revizi (kontrolu) potřebujeme tam, kde chceme původní dokument, nebo návrh upravovat (dopisovat, škrtat, vypouštět a pozměňovat) a chceme mít přehled o těchto změnách, eventuálně o tom, kdo jakou změnu navrhl nebo provedl</a:t>
            </a:r>
          </a:p>
          <a:p>
            <a:pPr lvl="1"/>
            <a:r>
              <a:rPr lang="cs-CZ" dirty="0" smtClean="0"/>
              <a:t>Návrh programu porady, jednání</a:t>
            </a:r>
          </a:p>
          <a:p>
            <a:pPr lvl="1"/>
            <a:r>
              <a:rPr lang="cs-CZ" dirty="0" smtClean="0"/>
              <a:t>Plán práce</a:t>
            </a:r>
          </a:p>
          <a:p>
            <a:pPr lvl="1"/>
            <a:r>
              <a:rPr lang="cs-CZ" dirty="0" smtClean="0"/>
              <a:t>Plán výletu, exkurze</a:t>
            </a:r>
          </a:p>
          <a:p>
            <a:pPr lvl="1"/>
            <a:r>
              <a:rPr lang="cs-CZ" dirty="0" smtClean="0"/>
              <a:t>Závěrečná zpráva</a:t>
            </a:r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Revize a další činnosti s tím spojené mají samostatnou kartu</a:t>
            </a:r>
          </a:p>
          <a:p>
            <a:r>
              <a:rPr lang="cs-CZ" dirty="0" smtClean="0"/>
              <a:t>Změny můžeme </a:t>
            </a:r>
          </a:p>
          <a:p>
            <a:pPr lvl="1"/>
            <a:r>
              <a:rPr lang="cs-CZ" dirty="0" err="1" smtClean="0"/>
              <a:t>oKomentovat</a:t>
            </a:r>
            <a:endParaRPr lang="cs-CZ" dirty="0" smtClean="0"/>
          </a:p>
          <a:p>
            <a:pPr lvl="1"/>
            <a:r>
              <a:rPr lang="cs-CZ" dirty="0" smtClean="0"/>
              <a:t>Sledovat</a:t>
            </a:r>
          </a:p>
          <a:p>
            <a:pPr lvl="1"/>
            <a:r>
              <a:rPr lang="cs-CZ" dirty="0" smtClean="0"/>
              <a:t>Přijmout (zamítnout) – podle pravomocí</a:t>
            </a:r>
          </a:p>
          <a:p>
            <a:r>
              <a:rPr lang="cs-CZ" dirty="0" smtClean="0"/>
              <a:t>Porovnat dokumenty</a:t>
            </a:r>
          </a:p>
          <a:p>
            <a:r>
              <a:rPr lang="cs-CZ" dirty="0" smtClean="0"/>
              <a:t>Omezit úpravy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Karta REVIZE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013176"/>
            <a:ext cx="6846887" cy="1114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 smtClean="0"/>
              <a:t>Na kartě </a:t>
            </a:r>
            <a:r>
              <a:rPr lang="cs-CZ" b="1" dirty="0" smtClean="0"/>
              <a:t>Revize</a:t>
            </a:r>
            <a:r>
              <a:rPr lang="cs-CZ" dirty="0" smtClean="0"/>
              <a:t> zapneme </a:t>
            </a:r>
            <a:r>
              <a:rPr lang="cs-CZ" b="1" dirty="0" smtClean="0"/>
              <a:t>Sledovat změny</a:t>
            </a:r>
          </a:p>
          <a:p>
            <a:r>
              <a:rPr lang="cs-CZ" dirty="0" smtClean="0"/>
              <a:t>Musíme si určit, který dokument chceme vidět</a:t>
            </a:r>
          </a:p>
          <a:p>
            <a:r>
              <a:rPr lang="cs-CZ" dirty="0" smtClean="0"/>
              <a:t>Změny můžeme</a:t>
            </a:r>
          </a:p>
          <a:p>
            <a:pPr lvl="1"/>
            <a:r>
              <a:rPr lang="cs-CZ" dirty="0" smtClean="0"/>
              <a:t>odmítnout</a:t>
            </a:r>
          </a:p>
          <a:p>
            <a:pPr lvl="1"/>
            <a:r>
              <a:rPr lang="cs-CZ" dirty="0" smtClean="0"/>
              <a:t>přijmout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Sledování změn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56992"/>
            <a:ext cx="3905250" cy="199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11"/>
          <p:cNvCxnSpPr/>
          <p:nvPr/>
        </p:nvCxnSpPr>
        <p:spPr>
          <a:xfrm flipH="1">
            <a:off x="1043608" y="2060848"/>
            <a:ext cx="4032448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 flipH="1">
            <a:off x="2915816" y="2912194"/>
            <a:ext cx="2160240" cy="7328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1"/>
          <p:cNvCxnSpPr/>
          <p:nvPr/>
        </p:nvCxnSpPr>
        <p:spPr>
          <a:xfrm flipH="1">
            <a:off x="4572000" y="3717032"/>
            <a:ext cx="5760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1"/>
          <p:cNvCxnSpPr/>
          <p:nvPr/>
        </p:nvCxnSpPr>
        <p:spPr>
          <a:xfrm flipH="1" flipV="1">
            <a:off x="3707904" y="4009256"/>
            <a:ext cx="1440160" cy="1398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6567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32240" y="1484784"/>
            <a:ext cx="2195760" cy="5220000"/>
          </a:xfrm>
        </p:spPr>
        <p:txBody>
          <a:bodyPr/>
          <a:lstStyle/>
          <a:p>
            <a:r>
              <a:rPr lang="cs-CZ" dirty="0" smtClean="0"/>
              <a:t>Tento dokument posíláme dalším účastníkům k vyjádření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Původní verze – bez značek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5"/>
            <a:ext cx="5581604" cy="45365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6928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36096" y="1484784"/>
            <a:ext cx="3491904" cy="5220000"/>
          </a:xfrm>
        </p:spPr>
        <p:txBody>
          <a:bodyPr/>
          <a:lstStyle/>
          <a:p>
            <a:r>
              <a:rPr lang="cs-CZ" dirty="0" smtClean="0"/>
              <a:t>V pravé části vidíme změny</a:t>
            </a:r>
          </a:p>
          <a:p>
            <a:r>
              <a:rPr lang="cs-CZ" dirty="0"/>
              <a:t>Pomocí svislých úseček vlevo vidíme, kde došlo ke změnám</a:t>
            </a:r>
          </a:p>
          <a:p>
            <a:r>
              <a:rPr lang="cs-CZ" dirty="0" smtClean="0"/>
              <a:t>Na komentář můžeme reagovat dalším komentářem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Původní verze – se značkami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4608512" cy="3791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861543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084168" y="1484784"/>
            <a:ext cx="2843832" cy="5220000"/>
          </a:xfrm>
        </p:spPr>
        <p:txBody>
          <a:bodyPr/>
          <a:lstStyle/>
          <a:p>
            <a:r>
              <a:rPr lang="cs-CZ" dirty="0" smtClean="0"/>
              <a:t>Vpravo vidíme, co bylo změněno, zde odstraněno „Slovan“ a nahrazeno „Bohemia“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Finální verze se značkami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536" y="1412776"/>
            <a:ext cx="5163616" cy="3975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11"/>
          <p:cNvCxnSpPr/>
          <p:nvPr/>
        </p:nvCxnSpPr>
        <p:spPr>
          <a:xfrm flipH="1">
            <a:off x="5436096" y="1988840"/>
            <a:ext cx="792088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61543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604448" cy="1224136"/>
          </a:xfrm>
        </p:spPr>
        <p:txBody>
          <a:bodyPr/>
          <a:lstStyle/>
          <a:p>
            <a:r>
              <a:rPr lang="cs-CZ" dirty="0" smtClean="0"/>
              <a:t>Závěrečná podoba Plánu výletu po (ne)schválení připomínek</a:t>
            </a:r>
          </a:p>
          <a:p>
            <a:r>
              <a:rPr lang="cs-CZ" dirty="0" smtClean="0"/>
              <a:t>Toto je verze pro tisk, kde se poznámky netisknou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5436226" cy="40730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21026985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199</TotalTime>
  <Words>373</Words>
  <Application>Microsoft Office PowerPoint</Application>
  <PresentationFormat>Předvádění na obrazovce (4:3)</PresentationFormat>
  <Paragraphs>74</Paragraphs>
  <Slides>13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aaa_sablona</vt:lpstr>
      <vt:lpstr>Snímek 1</vt:lpstr>
      <vt:lpstr>TÝMOVÁ PRÁCE, REVIZE</vt:lpstr>
      <vt:lpstr>PŘÍKLADY z praxe</vt:lpstr>
      <vt:lpstr>JAK na to?</vt:lpstr>
      <vt:lpstr>JAK na to?</vt:lpstr>
      <vt:lpstr>JAK na to?</vt:lpstr>
      <vt:lpstr>JAK na to?</vt:lpstr>
      <vt:lpstr>JAK na to?</vt:lpstr>
      <vt:lpstr>FINÁLE</vt:lpstr>
      <vt:lpstr>NABÍDKY, upřesnění, volby</vt:lpstr>
      <vt:lpstr>SHRNUTÍ, opakování, dotazy</vt:lpstr>
      <vt:lpstr>1) Upravte přiložené soubory Pozvánka na členskou schůzi První bod „+ doplnění programu“ Druhý bod – odstraňte „, nejdéle však na 2 funkční období.“ Čtvrtý bod – navrhněte (v komentáři) Janu Krátkou Sedmý bod – (komentář) Vodovodní potrubí je v havarijním stavu  Závěrečná zpráva o projektovém týdnu Počet žáků byl 549 ze 17 škol Doplňte projektový tým o Mgr. Petra Nováčka U plánovaného výletu do Drážďan navrhněte i návštěvu Zwingeru (galérie) a Pirny (město). Pirnu ale (z časových důvodů) neschvalte. 2) Výsledek práce ulož pod názvem tym_revize a zašli emailem    vyučujícímu.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35</cp:revision>
  <dcterms:created xsi:type="dcterms:W3CDTF">2012-10-14T21:00:59Z</dcterms:created>
  <dcterms:modified xsi:type="dcterms:W3CDTF">2013-06-14T11:20:08Z</dcterms:modified>
</cp:coreProperties>
</file>