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73" r:id="rId2"/>
    <p:sldId id="256" r:id="rId3"/>
    <p:sldId id="257" r:id="rId4"/>
    <p:sldId id="260" r:id="rId5"/>
    <p:sldId id="268" r:id="rId6"/>
    <p:sldId id="265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16.6.2013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15. 5. 2013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Klávesové zkratky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VY_32_INOVACE_ICTM23860NAV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KLÁVESOVÉ ZKRATKY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Dvojhmat, </a:t>
            </a:r>
            <a:r>
              <a:rPr lang="cs-CZ" dirty="0" err="1" smtClean="0">
                <a:solidFill>
                  <a:srgbClr val="002060"/>
                </a:solidFill>
              </a:rPr>
              <a:t>trojhmat</a:t>
            </a:r>
            <a:r>
              <a:rPr lang="cs-CZ" dirty="0" smtClean="0">
                <a:solidFill>
                  <a:srgbClr val="002060"/>
                </a:solidFill>
              </a:rPr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některé běžné činnosti se používají </a:t>
            </a:r>
            <a:r>
              <a:rPr lang="cs-CZ" b="1" dirty="0" smtClean="0"/>
              <a:t>Klávesové zkratky</a:t>
            </a:r>
          </a:p>
          <a:p>
            <a:pPr lvl="1"/>
            <a:r>
              <a:rPr lang="cs-CZ" dirty="0" smtClean="0"/>
              <a:t>ALT+F4 – zavření okna</a:t>
            </a:r>
          </a:p>
          <a:p>
            <a:pPr lvl="1"/>
            <a:r>
              <a:rPr lang="cs-CZ" dirty="0" smtClean="0"/>
              <a:t>CTRL + P – tisk</a:t>
            </a:r>
          </a:p>
          <a:p>
            <a:pPr lvl="1"/>
            <a:r>
              <a:rPr lang="cs-CZ" dirty="0" smtClean="0"/>
              <a:t>CTRL + ALT + DEL – vyvolání správce úloh, nebo přímo RESET</a:t>
            </a:r>
          </a:p>
          <a:p>
            <a:r>
              <a:rPr lang="cs-CZ" dirty="0" smtClean="0"/>
              <a:t>Podobně můžeme použít zkratku pro psaní méně běžných znaků</a:t>
            </a:r>
          </a:p>
          <a:p>
            <a:pPr lvl="1"/>
            <a:r>
              <a:rPr lang="cs-CZ" dirty="0" smtClean="0"/>
              <a:t>Levý  ALT + 0251 – ű (např. </a:t>
            </a:r>
            <a:r>
              <a:rPr lang="cs-CZ" dirty="0" err="1" smtClean="0"/>
              <a:t>Műller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Učíme se jen ty zkratky, které používáme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76464" cy="5220000"/>
          </a:xfrm>
        </p:spPr>
        <p:txBody>
          <a:bodyPr/>
          <a:lstStyle/>
          <a:p>
            <a:r>
              <a:rPr lang="cs-CZ" dirty="0" smtClean="0"/>
              <a:t>Tlačítko Office</a:t>
            </a:r>
          </a:p>
          <a:p>
            <a:r>
              <a:rPr lang="cs-CZ" dirty="0" smtClean="0"/>
              <a:t>Možnosti aplikace Word</a:t>
            </a:r>
          </a:p>
          <a:p>
            <a:r>
              <a:rPr lang="cs-CZ" dirty="0" smtClean="0"/>
              <a:t>Na kartě Přizpůsobit</a:t>
            </a:r>
          </a:p>
          <a:p>
            <a:r>
              <a:rPr lang="cs-CZ" b="1" dirty="0" smtClean="0"/>
              <a:t>Klávesové zkratky vlastní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</a:t>
            </a:r>
            <a:r>
              <a:rPr lang="cs-CZ" sz="2400" b="1" dirty="0" err="1" smtClean="0">
                <a:solidFill>
                  <a:srgbClr val="C00000"/>
                </a:solidFill>
              </a:rPr>
              <a:t>WORDu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3750743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347864" y="2204864"/>
            <a:ext cx="1656184" cy="31683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H="1">
            <a:off x="1259632" y="1772816"/>
            <a:ext cx="37444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949280"/>
            <a:ext cx="2304256" cy="521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7" name="Přímá spojnice se šipkou 11"/>
          <p:cNvCxnSpPr>
            <a:endCxn id="1027" idx="3"/>
          </p:cNvCxnSpPr>
          <p:nvPr/>
        </p:nvCxnSpPr>
        <p:spPr>
          <a:xfrm flipH="1">
            <a:off x="2987824" y="3212976"/>
            <a:ext cx="1800200" cy="29968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24128" y="1484784"/>
            <a:ext cx="3203872" cy="5220000"/>
          </a:xfrm>
        </p:spPr>
        <p:txBody>
          <a:bodyPr/>
          <a:lstStyle/>
          <a:p>
            <a:r>
              <a:rPr lang="cs-CZ" dirty="0" smtClean="0"/>
              <a:t>Ve formuláři si vybereme činnost</a:t>
            </a:r>
          </a:p>
          <a:p>
            <a:r>
              <a:rPr lang="cs-CZ" dirty="0" smtClean="0"/>
              <a:t>Navrhneme si klávesovou zkratku (dvojhmat, </a:t>
            </a:r>
            <a:r>
              <a:rPr lang="cs-CZ" dirty="0" err="1" smtClean="0"/>
              <a:t>trojhmat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Překontrolujeme, že je námi zvolená kombinace „volná“</a:t>
            </a:r>
          </a:p>
          <a:p>
            <a:r>
              <a:rPr lang="cs-CZ" dirty="0" smtClean="0"/>
              <a:t>V případě že ne, zvolíme si jinou, nebo původní přepíšeme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klávesové zkratky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4798719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301208"/>
            <a:ext cx="4752528" cy="979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627784" y="1700808"/>
            <a:ext cx="3096344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4499992" y="1700808"/>
            <a:ext cx="122413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1"/>
          <p:cNvCxnSpPr/>
          <p:nvPr/>
        </p:nvCxnSpPr>
        <p:spPr>
          <a:xfrm flipH="1">
            <a:off x="3995936" y="3068960"/>
            <a:ext cx="180020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1"/>
          <p:cNvCxnSpPr/>
          <p:nvPr/>
        </p:nvCxnSpPr>
        <p:spPr>
          <a:xfrm flipH="1" flipV="1">
            <a:off x="2339752" y="3789040"/>
            <a:ext cx="338437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1"/>
          <p:cNvCxnSpPr/>
          <p:nvPr/>
        </p:nvCxnSpPr>
        <p:spPr>
          <a:xfrm flipH="1">
            <a:off x="3923928" y="5301208"/>
            <a:ext cx="180020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5936" y="1484784"/>
            <a:ext cx="4932064" cy="5220000"/>
          </a:xfrm>
        </p:spPr>
        <p:txBody>
          <a:bodyPr/>
          <a:lstStyle/>
          <a:p>
            <a:r>
              <a:rPr lang="cs-CZ" dirty="0" smtClean="0"/>
              <a:t>Námi vytvořená klávesová zkratka </a:t>
            </a:r>
            <a:r>
              <a:rPr lang="cs-CZ" b="1" dirty="0" smtClean="0"/>
              <a:t>CTRL+ALT+SHIFT+T</a:t>
            </a:r>
            <a:r>
              <a:rPr lang="cs-CZ" dirty="0" smtClean="0"/>
              <a:t> spustí příkaz pro Vložení tabulky, stejně tak, jako bychom klepli myší na kartu Vložení, rozbalili menu Tabulka a vybrali Vložit tabulku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2880320" cy="317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Klávesové zkratky se používají pro zrychlení práce</a:t>
            </a:r>
          </a:p>
          <a:p>
            <a:r>
              <a:rPr lang="cs-CZ" dirty="0" smtClean="0"/>
              <a:t>Některé jsou součástí operačního systému WINDOWS, jiné jsou v konkrétním programu</a:t>
            </a:r>
          </a:p>
          <a:p>
            <a:r>
              <a:rPr lang="cs-CZ" dirty="0" smtClean="0"/>
              <a:t>Řada programů nám umožňuje Klávesové zkratky vytvořit</a:t>
            </a:r>
          </a:p>
          <a:p>
            <a:r>
              <a:rPr lang="cs-CZ" dirty="0" smtClean="0"/>
              <a:t>Dáváme pozor na to, jestli již není kombinace kláves obsazena, popř. rozhodneme, co má pro nás prioritu</a:t>
            </a:r>
          </a:p>
          <a:p>
            <a:r>
              <a:rPr lang="cs-CZ" dirty="0" smtClean="0"/>
              <a:t>Uživatelem vytvořené Klávesové zkratky jsou hodně </a:t>
            </a:r>
            <a:r>
              <a:rPr lang="cs-CZ" b="1" dirty="0" smtClean="0"/>
              <a:t>individuální</a:t>
            </a:r>
            <a:r>
              <a:rPr lang="cs-CZ" dirty="0" smtClean="0"/>
              <a:t> a jiný uživatel buď o nich neví, nebo si je nemusí pamatovat, nebo dokonce jsme mohli přepsat zkratku, kterou používal 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klávesovou zkratku pro Vkládání obrázku CTRL+ALT+SHIFT+O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</a:t>
            </a:r>
            <a:r>
              <a:rPr lang="cs-CZ" sz="2000" b="0" smtClean="0">
                <a:solidFill>
                  <a:srgbClr val="002060"/>
                </a:solidFill>
                <a:latin typeface="+mn-lt"/>
              </a:rPr>
              <a:t>práce </a:t>
            </a:r>
            <a:r>
              <a:rPr lang="cs-CZ" sz="2000" b="0" smtClean="0">
                <a:solidFill>
                  <a:srgbClr val="002060"/>
                </a:solidFill>
                <a:latin typeface="+mn-lt"/>
              </a:rPr>
              <a:t>pošli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vyučujícímu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404064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131</TotalTime>
  <Words>288</Words>
  <Application>Microsoft Office PowerPoint</Application>
  <PresentationFormat>Předvádění na obrazovce (4:3)</PresentationFormat>
  <Paragraphs>44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aaa_sablona</vt:lpstr>
      <vt:lpstr>Prezentace aplikace PowerPoint</vt:lpstr>
      <vt:lpstr>KLÁVESOVÉ ZKRATKY</vt:lpstr>
      <vt:lpstr>PŘÍKLADY z praxe</vt:lpstr>
      <vt:lpstr>JAK na to?</vt:lpstr>
      <vt:lpstr>JAK na to?</vt:lpstr>
      <vt:lpstr>FINÁLE</vt:lpstr>
      <vt:lpstr>SHRNUTÍ, opakování, dotazy</vt:lpstr>
      <vt:lpstr>1) Vytvoř klávesovou zkratku pro Vkládání obrázku CTRL+ALT+SHIFT+O 2) Výsledek práce pošli vyučujícímu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 Navrátil</cp:lastModifiedBy>
  <cp:revision>29</cp:revision>
  <dcterms:created xsi:type="dcterms:W3CDTF">2012-10-14T21:00:59Z</dcterms:created>
  <dcterms:modified xsi:type="dcterms:W3CDTF">2013-06-16T20:38:14Z</dcterms:modified>
</cp:coreProperties>
</file>