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75" r:id="rId2"/>
    <p:sldId id="256" r:id="rId3"/>
    <p:sldId id="257" r:id="rId4"/>
    <p:sldId id="273" r:id="rId5"/>
    <p:sldId id="260" r:id="rId6"/>
    <p:sldId id="268" r:id="rId7"/>
    <p:sldId id="264" r:id="rId8"/>
    <p:sldId id="265" r:id="rId9"/>
    <p:sldId id="274" r:id="rId10"/>
    <p:sldId id="266" r:id="rId11"/>
    <p:sldId id="267" r:id="rId12"/>
    <p:sldId id="261" r:id="rId13"/>
    <p:sldId id="26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16. 4.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2013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Masér sportovní a rekondiční (69-41-L/02)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Šablony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VY_32_INOVACE_ICTM22760NAV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53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Upomínka z knihovny</a:t>
            </a:r>
          </a:p>
          <a:p>
            <a:r>
              <a:rPr lang="cs-CZ" dirty="0"/>
              <a:t>Nezaplacení </a:t>
            </a:r>
            <a:r>
              <a:rPr lang="cs-CZ" dirty="0" smtClean="0"/>
              <a:t>INKASA, faktury</a:t>
            </a:r>
            <a:endParaRPr lang="cs-CZ" dirty="0"/>
          </a:p>
          <a:p>
            <a:r>
              <a:rPr lang="cs-CZ" dirty="0"/>
              <a:t>Přání k svátku, narozeninám </a:t>
            </a:r>
            <a:r>
              <a:rPr lang="cs-CZ" dirty="0">
                <a:sym typeface="Wingdings" pitchFamily="2" charset="2"/>
              </a:rPr>
              <a:t></a:t>
            </a:r>
          </a:p>
          <a:p>
            <a:r>
              <a:rPr lang="cs-CZ" dirty="0">
                <a:sym typeface="Wingdings" pitchFamily="2" charset="2"/>
              </a:rPr>
              <a:t>Pozvánka</a:t>
            </a:r>
          </a:p>
          <a:p>
            <a:r>
              <a:rPr lang="cs-CZ" dirty="0">
                <a:sym typeface="Wingdings" pitchFamily="2" charset="2"/>
              </a:rPr>
              <a:t>Upozornění na neomluvenou </a:t>
            </a:r>
            <a:r>
              <a:rPr lang="cs-CZ" dirty="0" smtClean="0">
                <a:sym typeface="Wingdings" pitchFamily="2" charset="2"/>
              </a:rPr>
              <a:t>absenci</a:t>
            </a:r>
            <a:endParaRPr lang="cs-CZ" dirty="0">
              <a:sym typeface="Wingdings" pitchFamily="2" charset="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861048"/>
            <a:ext cx="6156426" cy="25442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371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defRPr/>
            </a:pPr>
            <a:r>
              <a:rPr lang="cs-CZ" dirty="0"/>
              <a:t>Šablona se používá k vytvoření „</a:t>
            </a:r>
            <a:r>
              <a:rPr lang="cs-CZ" b="1" dirty="0"/>
              <a:t>předtisku</a:t>
            </a:r>
            <a:r>
              <a:rPr lang="cs-CZ" dirty="0"/>
              <a:t>“ dokumentu</a:t>
            </a:r>
          </a:p>
          <a:p>
            <a:pPr>
              <a:lnSpc>
                <a:spcPct val="150000"/>
              </a:lnSpc>
              <a:spcBef>
                <a:spcPts val="100"/>
              </a:spcBef>
              <a:defRPr/>
            </a:pPr>
            <a:r>
              <a:rPr lang="cs-CZ" dirty="0"/>
              <a:t>Typickým příkladem je </a:t>
            </a:r>
            <a:r>
              <a:rPr lang="cs-CZ" b="1" dirty="0"/>
              <a:t>hlavičkový papír</a:t>
            </a:r>
          </a:p>
          <a:p>
            <a:pPr>
              <a:lnSpc>
                <a:spcPct val="150000"/>
              </a:lnSpc>
              <a:spcBef>
                <a:spcPts val="100"/>
              </a:spcBef>
              <a:defRPr/>
            </a:pPr>
            <a:r>
              <a:rPr lang="cs-CZ" dirty="0" smtClean="0"/>
              <a:t>Chyba </a:t>
            </a:r>
            <a:r>
              <a:rPr lang="cs-CZ" sz="1800" dirty="0" smtClean="0"/>
              <a:t>(špatný údaj) </a:t>
            </a:r>
            <a:r>
              <a:rPr lang="cs-CZ" dirty="0" smtClean="0"/>
              <a:t>se objeví ve všech dokumentech</a:t>
            </a:r>
            <a:endParaRPr lang="cs-CZ" dirty="0"/>
          </a:p>
          <a:p>
            <a:pPr>
              <a:lnSpc>
                <a:spcPct val="150000"/>
              </a:lnSpc>
              <a:spcBef>
                <a:spcPts val="100"/>
              </a:spcBef>
              <a:defRPr/>
            </a:pPr>
            <a:r>
              <a:rPr lang="cs-CZ" dirty="0"/>
              <a:t>Velmi </a:t>
            </a:r>
            <a:r>
              <a:rPr lang="cs-CZ" b="1" dirty="0"/>
              <a:t>důležité</a:t>
            </a:r>
            <a:r>
              <a:rPr lang="cs-CZ" dirty="0"/>
              <a:t> je ukládání </a:t>
            </a:r>
            <a:r>
              <a:rPr lang="cs-CZ" sz="2000" dirty="0"/>
              <a:t>(správný typ) </a:t>
            </a:r>
            <a:r>
              <a:rPr lang="cs-CZ" dirty="0"/>
              <a:t>i</a:t>
            </a:r>
            <a:r>
              <a:rPr lang="cs-CZ" sz="2000" dirty="0"/>
              <a:t> </a:t>
            </a:r>
            <a:r>
              <a:rPr lang="cs-CZ" dirty="0"/>
              <a:t>místo uložení </a:t>
            </a:r>
            <a:r>
              <a:rPr lang="cs-CZ" sz="2000" dirty="0"/>
              <a:t>(ať pak šablonu vůbec najdeme)</a:t>
            </a:r>
          </a:p>
          <a:p>
            <a:pPr>
              <a:lnSpc>
                <a:spcPct val="150000"/>
              </a:lnSpc>
              <a:spcBef>
                <a:spcPts val="100"/>
              </a:spcBef>
              <a:defRPr/>
            </a:pPr>
            <a:r>
              <a:rPr lang="cs-CZ" dirty="0"/>
              <a:t>Postup při používání šablon </a:t>
            </a:r>
            <a:r>
              <a:rPr lang="cs-CZ" dirty="0" err="1"/>
              <a:t>WORDu</a:t>
            </a:r>
            <a:r>
              <a:rPr lang="cs-CZ" dirty="0"/>
              <a:t> 	      </a:t>
            </a:r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  <a:defRPr/>
            </a:pPr>
            <a:r>
              <a:rPr lang="cs-CZ" sz="2000" dirty="0"/>
              <a:t>  (Soubor – Nový – Moje šablony)</a:t>
            </a:r>
          </a:p>
          <a:p>
            <a:pPr>
              <a:lnSpc>
                <a:spcPct val="150000"/>
              </a:lnSpc>
              <a:spcBef>
                <a:spcPts val="100"/>
              </a:spcBef>
              <a:defRPr/>
            </a:pPr>
            <a:r>
              <a:rPr lang="cs-CZ" dirty="0"/>
              <a:t>Šablonu můžeme uložit/použít i na/z </a:t>
            </a:r>
            <a:r>
              <a:rPr lang="cs-CZ" dirty="0" err="1"/>
              <a:t>FLASHku</a:t>
            </a:r>
            <a:r>
              <a:rPr lang="cs-CZ" dirty="0"/>
              <a:t>/y </a:t>
            </a:r>
          </a:p>
          <a:p>
            <a:pPr>
              <a:lnSpc>
                <a:spcPct val="150000"/>
              </a:lnSpc>
              <a:spcBef>
                <a:spcPts val="100"/>
              </a:spcBef>
              <a:defRPr/>
            </a:pPr>
            <a:r>
              <a:rPr lang="cs-CZ" sz="2000" dirty="0"/>
              <a:t>(Tento počítač – </a:t>
            </a:r>
            <a:r>
              <a:rPr lang="cs-CZ" sz="2000" dirty="0" err="1"/>
              <a:t>FLASHka</a:t>
            </a:r>
            <a:r>
              <a:rPr lang="cs-CZ" sz="2000" dirty="0"/>
              <a:t> – šablona dokumentu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1233139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840760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Vytvoř hlavičkový papír firmy, dokument bude obsahovat i   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 rámeček pro adresu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Vytvoř jednoduchou šablonu Upomínky z knihovny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3) Vytvoř šablonu pozvánky na Vánoční besídku domu dětí, doplňovat se bude adresát a datum konání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4)  Vytvoř šablonu pro novoroční přání (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PéeFka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)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5)  Výsledek práce ulož pod názvem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sablony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a zašli emailem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vyučujícímu.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8734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</a:p>
          <a:p>
            <a:r>
              <a:rPr lang="cs-CZ" dirty="0"/>
              <a:t>NAVRÁTIL, </a:t>
            </a:r>
            <a:r>
              <a:rPr lang="cs-CZ" dirty="0" smtClean="0"/>
              <a:t>Pavel. </a:t>
            </a:r>
            <a:r>
              <a:rPr lang="cs-CZ" i="1" dirty="0"/>
              <a:t>Obrázek </a:t>
            </a:r>
            <a:r>
              <a:rPr lang="cs-CZ" i="1" dirty="0" smtClean="0"/>
              <a:t>orchideje</a:t>
            </a:r>
            <a:r>
              <a:rPr lang="cs-CZ" dirty="0" smtClean="0"/>
              <a:t>. </a:t>
            </a:r>
            <a:r>
              <a:rPr lang="cs-CZ" dirty="0"/>
              <a:t>2012. 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67298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ŠABLON</a:t>
            </a:r>
            <a:r>
              <a:rPr lang="cs-CZ" b="1" dirty="0" smtClean="0">
                <a:solidFill>
                  <a:srgbClr val="FF0000"/>
                </a:solidFill>
              </a:rPr>
              <a:t>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1752600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</a:t>
            </a:r>
            <a:r>
              <a:rPr lang="cs-CZ" dirty="0">
                <a:solidFill>
                  <a:srgbClr val="002060"/>
                </a:solidFill>
              </a:rPr>
              <a:t>Dokumenty jako přes kopírák a bez </a:t>
            </a:r>
            <a:r>
              <a:rPr lang="cs-CZ" dirty="0" smtClean="0">
                <a:solidFill>
                  <a:srgbClr val="002060"/>
                </a:solidFill>
              </a:rPr>
              <a:t>problémů…</a:t>
            </a:r>
            <a:endParaRPr lang="cs-CZ" dirty="0">
              <a:solidFill>
                <a:srgbClr val="002060"/>
              </a:solidFill>
            </a:endParaRPr>
          </a:p>
          <a:p>
            <a:endParaRPr lang="cs-CZ" dirty="0" smtClean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82946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praxi se uživatelé setkávají s tím, že nějaký dokument potřebují vícekrát, třeba jen s nepatrnou </a:t>
            </a:r>
            <a:r>
              <a:rPr lang="cs-CZ" dirty="0" smtClean="0"/>
              <a:t>obměnou</a:t>
            </a:r>
            <a:endParaRPr lang="cs-CZ" dirty="0"/>
          </a:p>
          <a:p>
            <a:r>
              <a:rPr lang="cs-CZ" dirty="0" smtClean="0"/>
              <a:t>Pro </a:t>
            </a:r>
            <a:r>
              <a:rPr lang="cs-CZ" dirty="0"/>
              <a:t>tento případ je výhodné vytvořit si šablonu, která zůstane </a:t>
            </a:r>
            <a:r>
              <a:rPr lang="cs-CZ" dirty="0" smtClean="0"/>
              <a:t>uložena </a:t>
            </a:r>
            <a:r>
              <a:rPr lang="cs-CZ" dirty="0"/>
              <a:t>v počítači a kterou můžeme kdykoliv </a:t>
            </a:r>
            <a:r>
              <a:rPr lang="cs-CZ" dirty="0" smtClean="0"/>
              <a:t>použít</a:t>
            </a:r>
            <a:endParaRPr lang="cs-CZ" dirty="0"/>
          </a:p>
          <a:p>
            <a:r>
              <a:rPr lang="cs-CZ" dirty="0" smtClean="0"/>
              <a:t>Některé </a:t>
            </a:r>
            <a:r>
              <a:rPr lang="cs-CZ" dirty="0"/>
              <a:t>často používané šablony již jsou </a:t>
            </a:r>
            <a:r>
              <a:rPr lang="cs-CZ" dirty="0" smtClean="0"/>
              <a:t>nainstalovány </a:t>
            </a:r>
            <a:r>
              <a:rPr lang="pt-BR" dirty="0" smtClean="0"/>
              <a:t>přímo </a:t>
            </a:r>
            <a:r>
              <a:rPr lang="pt-BR" dirty="0"/>
              <a:t>v textovém editoru a pomáhají nám tak </a:t>
            </a:r>
            <a:r>
              <a:rPr lang="cs-CZ" dirty="0" smtClean="0"/>
              <a:t>vytvořit </a:t>
            </a:r>
            <a:r>
              <a:rPr lang="cs-CZ" dirty="0"/>
              <a:t>profesionálně vyhlížející </a:t>
            </a:r>
            <a:r>
              <a:rPr lang="cs-CZ" dirty="0" smtClean="0"/>
              <a:t>dokument</a:t>
            </a:r>
            <a:endParaRPr lang="cs-CZ" dirty="0"/>
          </a:p>
          <a:p>
            <a:r>
              <a:rPr lang="cs-CZ" dirty="0" smtClean="0"/>
              <a:t>Klasickým </a:t>
            </a:r>
            <a:r>
              <a:rPr lang="cs-CZ" dirty="0"/>
              <a:t>případem šablony je hlavičkový papír </a:t>
            </a:r>
            <a:r>
              <a:rPr lang="cs-CZ" dirty="0" smtClean="0"/>
              <a:t>firmy, který </a:t>
            </a:r>
            <a:r>
              <a:rPr lang="cs-CZ" dirty="0"/>
              <a:t>používáme vždy pro komunikaci v obchodním a formálním </a:t>
            </a:r>
            <a:r>
              <a:rPr lang="cs-CZ" dirty="0" smtClean="0"/>
              <a:t>styku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34049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dirty="0"/>
              <a:t>Do </a:t>
            </a:r>
            <a:r>
              <a:rPr lang="pl-PL" dirty="0" smtClean="0"/>
              <a:t>šablony (hlavičkového papíru) </a:t>
            </a:r>
            <a:r>
              <a:rPr lang="pl-PL" dirty="0"/>
              <a:t>zapisujeme údaje o firmě, </a:t>
            </a:r>
            <a:r>
              <a:rPr lang="cs-CZ" dirty="0" smtClean="0"/>
              <a:t>které </a:t>
            </a:r>
            <a:r>
              <a:rPr lang="cs-CZ" dirty="0"/>
              <a:t>se použijí na </a:t>
            </a:r>
            <a:r>
              <a:rPr lang="cs-CZ" b="1" dirty="0"/>
              <a:t>každý</a:t>
            </a:r>
            <a:r>
              <a:rPr lang="cs-CZ" dirty="0"/>
              <a:t> </a:t>
            </a:r>
            <a:r>
              <a:rPr lang="cs-CZ" dirty="0" smtClean="0"/>
              <a:t>dokument</a:t>
            </a:r>
            <a:endParaRPr lang="cs-CZ" dirty="0"/>
          </a:p>
          <a:p>
            <a:r>
              <a:rPr lang="cs-CZ" dirty="0"/>
              <a:t>Součástí bývá záhlaví (</a:t>
            </a:r>
            <a:r>
              <a:rPr lang="cs-CZ" dirty="0" smtClean="0"/>
              <a:t>zápatí), </a:t>
            </a:r>
            <a:r>
              <a:rPr lang="cs-CZ" dirty="0"/>
              <a:t>kde se </a:t>
            </a:r>
            <a:r>
              <a:rPr lang="cs-CZ" dirty="0" smtClean="0"/>
              <a:t>běžně nezapisuje </a:t>
            </a:r>
            <a:r>
              <a:rPr lang="cs-CZ" dirty="0"/>
              <a:t>a kde může být </a:t>
            </a:r>
            <a:r>
              <a:rPr lang="cs-CZ" dirty="0" smtClean="0"/>
              <a:t>automatický </a:t>
            </a:r>
            <a:r>
              <a:rPr lang="cs-CZ" dirty="0"/>
              <a:t>text s číslem stránky, datem, další údaje včetně loga, sloganu firmy atd</a:t>
            </a:r>
            <a:r>
              <a:rPr lang="cs-CZ" dirty="0" smtClean="0"/>
              <a:t>.</a:t>
            </a:r>
            <a:endParaRPr lang="cs-CZ" dirty="0"/>
          </a:p>
          <a:p>
            <a:r>
              <a:rPr lang="pl-PL" dirty="0"/>
              <a:t>Standardně je </a:t>
            </a:r>
            <a:r>
              <a:rPr lang="pl-PL" dirty="0" smtClean="0"/>
              <a:t>součástí šablony </a:t>
            </a:r>
            <a:r>
              <a:rPr lang="pl-PL" dirty="0"/>
              <a:t>adresa, kontakty, bankovní spojení, </a:t>
            </a:r>
            <a:r>
              <a:rPr lang="pl-PL" dirty="0" smtClean="0"/>
              <a:t>často </a:t>
            </a:r>
            <a:r>
              <a:rPr lang="pl-PL" dirty="0"/>
              <a:t>také rámeček na adresu a „hlavička</a:t>
            </a:r>
            <a:r>
              <a:rPr lang="pl-PL" dirty="0" smtClean="0"/>
              <a:t>“</a:t>
            </a:r>
            <a:endParaRPr lang="pl-PL" dirty="0"/>
          </a:p>
          <a:p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   Naše </a:t>
            </a:r>
            <a:r>
              <a:rPr lang="cs-CZ" sz="1800" dirty="0"/>
              <a:t>značka:</a:t>
            </a:r>
          </a:p>
          <a:p>
            <a:pPr marL="0" indent="0">
              <a:buNone/>
            </a:pPr>
            <a:r>
              <a:rPr lang="cs-CZ" sz="1800" dirty="0" smtClean="0"/>
              <a:t>   Vaše </a:t>
            </a:r>
            <a:r>
              <a:rPr lang="cs-CZ" sz="1800" dirty="0"/>
              <a:t>značka:</a:t>
            </a:r>
          </a:p>
          <a:p>
            <a:pPr marL="0" indent="0">
              <a:buNone/>
            </a:pPr>
            <a:r>
              <a:rPr lang="cs-CZ" sz="1800" dirty="0" smtClean="0"/>
              <a:t>   Vyřizuje </a:t>
            </a:r>
            <a:r>
              <a:rPr lang="cs-CZ" sz="1800" dirty="0"/>
              <a:t>linka:</a:t>
            </a:r>
          </a:p>
          <a:p>
            <a:pPr marL="0" indent="0">
              <a:buNone/>
            </a:pPr>
            <a:r>
              <a:rPr lang="cs-CZ" sz="1800" dirty="0" smtClean="0"/>
              <a:t>   V </a:t>
            </a:r>
            <a:r>
              <a:rPr lang="cs-CZ" sz="1800" dirty="0"/>
              <a:t>Ostravě dne: </a:t>
            </a:r>
          </a:p>
          <a:p>
            <a:pPr marL="0" indent="0">
              <a:buNone/>
            </a:pPr>
            <a:r>
              <a:rPr lang="cs-CZ" sz="1800" dirty="0" smtClean="0"/>
              <a:t>   atd</a:t>
            </a:r>
            <a:r>
              <a:rPr lang="cs-CZ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27205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Vkládání </a:t>
            </a:r>
            <a:r>
              <a:rPr lang="cs-CZ" b="1" dirty="0" smtClean="0"/>
              <a:t>Záhlaví a zápatí  </a:t>
            </a:r>
            <a:r>
              <a:rPr lang="cs-CZ" dirty="0" smtClean="0"/>
              <a:t>známe z minulé lekce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Do dokumentu doplníme text, který se bude vyskytovat ve všech dokumentech postavených na této šabloně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Upozornění na neomluvenou absenci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Blahopřání, kondolence (lepší je napsat něco osobního…)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Upozornění na nezaplacenou fakturu, inkaso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Upozornění na překročení doby výpůjčky knih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Doplníme další objekty, např. rámeček na adresu   </a:t>
            </a:r>
            <a:r>
              <a:rPr lang="cs-CZ" sz="1800" dirty="0" smtClean="0"/>
              <a:t>(vkládání textového pole)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Vytvoření šablony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</p:spTree>
    <p:extLst>
      <p:ext uri="{BB962C8B-B14F-4D97-AF65-F5344CB8AC3E}">
        <p14:creationId xmlns:p14="http://schemas.microsoft.com/office/powerpoint/2010/main" xmlns="" val="2252521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Uložení šablony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Uložení šablony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52216"/>
            <a:ext cx="1727200" cy="132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4876765"/>
            <a:ext cx="3168352" cy="14325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se šipkou 12"/>
          <p:cNvCxnSpPr/>
          <p:nvPr/>
        </p:nvCxnSpPr>
        <p:spPr>
          <a:xfrm>
            <a:off x="1043608" y="3284984"/>
            <a:ext cx="1440160" cy="171961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1043608" y="3284984"/>
            <a:ext cx="791592" cy="27363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7"/>
          <p:cNvSpPr txBox="1">
            <a:spLocks noChangeArrowheads="1"/>
          </p:cNvSpPr>
          <p:nvPr/>
        </p:nvSpPr>
        <p:spPr bwMode="auto">
          <a:xfrm>
            <a:off x="5364088" y="1463587"/>
            <a:ext cx="33123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dirty="0" smtClean="0">
                <a:solidFill>
                  <a:srgbClr val="002060"/>
                </a:solidFill>
              </a:rPr>
              <a:t>V</a:t>
            </a:r>
            <a:r>
              <a:rPr lang="cs-CZ" sz="2400" b="1" dirty="0" smtClean="0">
                <a:solidFill>
                  <a:srgbClr val="002060"/>
                </a:solidFill>
              </a:rPr>
              <a:t> levém</a:t>
            </a:r>
            <a:r>
              <a:rPr lang="cs-CZ" sz="2400" dirty="0" smtClean="0">
                <a:solidFill>
                  <a:srgbClr val="002060"/>
                </a:solidFill>
              </a:rPr>
              <a:t> sloupci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</a:rPr>
              <a:t>Vybereme položku </a:t>
            </a:r>
            <a:r>
              <a:rPr lang="cs-CZ" sz="2400" b="1" dirty="0" smtClean="0">
                <a:solidFill>
                  <a:srgbClr val="002060"/>
                </a:solidFill>
              </a:rPr>
              <a:t>WORD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</a:rPr>
              <a:t>Rozbalíme složku </a:t>
            </a:r>
            <a:r>
              <a:rPr lang="cs-CZ" sz="2400" b="1" dirty="0" smtClean="0">
                <a:solidFill>
                  <a:srgbClr val="002060"/>
                </a:solidFill>
              </a:rPr>
              <a:t>Šablony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</a:rPr>
              <a:t>Uložíme</a:t>
            </a:r>
            <a:endParaRPr lang="cs-CZ" sz="2400" dirty="0">
              <a:solidFill>
                <a:srgbClr val="00206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933056"/>
            <a:ext cx="2703131" cy="25627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65678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60032" y="1484784"/>
            <a:ext cx="4067968" cy="5220000"/>
          </a:xfrm>
        </p:spPr>
        <p:txBody>
          <a:bodyPr/>
          <a:lstStyle/>
          <a:p>
            <a:r>
              <a:rPr lang="cs-CZ" dirty="0"/>
              <a:t>Další možností je uložit šablonu na pevný disk, nebo na </a:t>
            </a:r>
            <a:r>
              <a:rPr lang="cs-CZ" dirty="0" err="1"/>
              <a:t>FLASHku</a:t>
            </a:r>
            <a:r>
              <a:rPr lang="cs-CZ" dirty="0"/>
              <a:t> do připraveného adresáře</a:t>
            </a:r>
          </a:p>
          <a:p>
            <a:r>
              <a:rPr lang="cs-CZ" dirty="0"/>
              <a:t>Dáme si pozor , jestli ukládáme šablonu dokumentu </a:t>
            </a:r>
            <a:r>
              <a:rPr lang="cs-CZ" sz="2000" dirty="0"/>
              <a:t>(</a:t>
            </a:r>
            <a:r>
              <a:rPr lang="cs-CZ" sz="2000" dirty="0" err="1"/>
              <a:t>dotx</a:t>
            </a:r>
            <a:r>
              <a:rPr lang="cs-CZ" sz="2000" dirty="0"/>
              <a:t>)</a:t>
            </a:r>
            <a:r>
              <a:rPr lang="cs-CZ" dirty="0"/>
              <a:t>,</a:t>
            </a:r>
            <a:r>
              <a:rPr lang="cs-CZ" sz="2000" dirty="0"/>
              <a:t> </a:t>
            </a:r>
            <a:r>
              <a:rPr lang="cs-CZ" dirty="0"/>
              <a:t>nebo </a:t>
            </a:r>
            <a:r>
              <a:rPr lang="cs-CZ" dirty="0" smtClean="0"/>
              <a:t>potřebujeme zachovat kompatibilitu a ukládat </a:t>
            </a:r>
            <a:r>
              <a:rPr lang="cs-CZ" dirty="0"/>
              <a:t>starší verzi  </a:t>
            </a:r>
            <a:r>
              <a:rPr lang="cs-CZ" sz="2000" dirty="0"/>
              <a:t>(WORD 97 – 2003)</a:t>
            </a:r>
          </a:p>
          <a:p>
            <a:endParaRPr lang="cs-CZ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3171825" cy="4552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 flipH="1">
            <a:off x="2267744" y="2204864"/>
            <a:ext cx="2736304" cy="14843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2420144" y="2780928"/>
            <a:ext cx="2583904" cy="15121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4215433" y="4797153"/>
            <a:ext cx="941015" cy="10801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63098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3986776" cy="72000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FINÁLE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Použití šablony</a:t>
            </a:r>
          </a:p>
          <a:p>
            <a:r>
              <a:rPr lang="cs-CZ" dirty="0"/>
              <a:t>Spustím WORD</a:t>
            </a:r>
          </a:p>
          <a:p>
            <a:r>
              <a:rPr lang="cs-CZ" b="1" dirty="0"/>
              <a:t>Soubor</a:t>
            </a:r>
            <a:r>
              <a:rPr lang="cs-CZ" dirty="0"/>
              <a:t> – </a:t>
            </a:r>
            <a:r>
              <a:rPr lang="cs-CZ" b="1" dirty="0"/>
              <a:t>Nový</a:t>
            </a:r>
            <a:r>
              <a:rPr lang="cs-CZ" dirty="0"/>
              <a:t> – </a:t>
            </a:r>
            <a:r>
              <a:rPr lang="cs-CZ" b="1" dirty="0"/>
              <a:t>Moje šablony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Vytvořím </a:t>
            </a:r>
            <a:r>
              <a:rPr lang="cs-CZ" b="1" dirty="0"/>
              <a:t>Dokument</a:t>
            </a:r>
            <a:r>
              <a:rPr lang="cs-CZ" dirty="0"/>
              <a:t>, nikoliv </a:t>
            </a:r>
            <a:r>
              <a:rPr lang="cs-CZ" dirty="0" smtClean="0"/>
              <a:t>šablonu</a:t>
            </a:r>
            <a:endParaRPr lang="cs-CZ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6282" y="3068960"/>
            <a:ext cx="1109662" cy="2447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097535"/>
            <a:ext cx="1690687" cy="2419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41953" y="4647243"/>
            <a:ext cx="1346200" cy="1555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2"/>
          <p:cNvSpPr txBox="1">
            <a:spLocks noChangeArrowheads="1"/>
          </p:cNvSpPr>
          <p:nvPr/>
        </p:nvSpPr>
        <p:spPr bwMode="auto">
          <a:xfrm>
            <a:off x="4799926" y="3005768"/>
            <a:ext cx="4227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>
                <a:solidFill>
                  <a:srgbClr val="002060"/>
                </a:solidFill>
              </a:rPr>
              <a:t>Poznámka:</a:t>
            </a:r>
          </a:p>
          <a:p>
            <a:pPr eaLnBrk="1" hangingPunct="1"/>
            <a:r>
              <a:rPr lang="cs-CZ" dirty="0">
                <a:solidFill>
                  <a:srgbClr val="002060"/>
                </a:solidFill>
              </a:rPr>
              <a:t>Šablona má nahoře žlutooranžový pruh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8526" y="3859535"/>
            <a:ext cx="1781175" cy="1657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se šipkou 12"/>
          <p:cNvCxnSpPr/>
          <p:nvPr/>
        </p:nvCxnSpPr>
        <p:spPr>
          <a:xfrm flipH="1">
            <a:off x="1691680" y="2780928"/>
            <a:ext cx="1008112" cy="24482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4067944" y="5425118"/>
            <a:ext cx="3274009" cy="5241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>
            <a:off x="5704948" y="3651881"/>
            <a:ext cx="2683476" cy="9953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Použití šablony</a:t>
            </a:r>
            <a:endParaRPr lang="cs-CZ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1026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FINÁLE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Použitím šablony vznikne nový dokument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3145" y="2420888"/>
            <a:ext cx="6605240" cy="3797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60770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184</TotalTime>
  <Words>472</Words>
  <Application>Microsoft Office PowerPoint</Application>
  <PresentationFormat>Předvádění na obrazovce (4:3)</PresentationFormat>
  <Paragraphs>83</Paragraphs>
  <Slides>13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aaa_sablona</vt:lpstr>
      <vt:lpstr>Snímek 1</vt:lpstr>
      <vt:lpstr>ŠABLONY</vt:lpstr>
      <vt:lpstr>PŘÍKLADY z praxe</vt:lpstr>
      <vt:lpstr>PŘÍKLADY z praxe</vt:lpstr>
      <vt:lpstr>JAK na to?</vt:lpstr>
      <vt:lpstr>JAK na to?</vt:lpstr>
      <vt:lpstr>NABÍDKY, upřesnění, volby</vt:lpstr>
      <vt:lpstr>FINÁLE</vt:lpstr>
      <vt:lpstr>FINÁLE</vt:lpstr>
      <vt:lpstr>PŘÍKLADY</vt:lpstr>
      <vt:lpstr>SHRNUTÍ, opakování, dotazy</vt:lpstr>
      <vt:lpstr>1) Vytvoř hlavičkový papír firmy, dokument bude obsahovat i         rámeček pro adresu 2) Vytvoř jednoduchou šablonu Upomínky z knihovny 3) Vytvoř šablonu pozvánky na Vánoční besídku domu dětí, doplňovat se bude adresát a datum konání 4)  Vytvoř šablonu pro novoroční přání (PéeFka) 5)  Výsledek práce ulož pod názvem sablony a zašli emailem    vyučujícímu. </vt:lpstr>
      <vt:lpstr>CITACE a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Navrátil</dc:creator>
  <cp:lastModifiedBy>Pavel</cp:lastModifiedBy>
  <cp:revision>31</cp:revision>
  <dcterms:created xsi:type="dcterms:W3CDTF">2012-10-14T21:00:59Z</dcterms:created>
  <dcterms:modified xsi:type="dcterms:W3CDTF">2013-06-14T10:49:18Z</dcterms:modified>
</cp:coreProperties>
</file>