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73" r:id="rId2"/>
    <p:sldId id="256" r:id="rId3"/>
    <p:sldId id="257" r:id="rId4"/>
    <p:sldId id="260" r:id="rId5"/>
    <p:sldId id="268" r:id="rId6"/>
    <p:sldId id="269" r:id="rId7"/>
    <p:sldId id="270" r:id="rId8"/>
    <p:sldId id="274" r:id="rId9"/>
    <p:sldId id="264" r:id="rId10"/>
    <p:sldId id="265" r:id="rId11"/>
    <p:sldId id="267" r:id="rId12"/>
    <p:sldId id="261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19. 4. 2013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Poznámky pod čarou, vysvětlivky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VY_32_INOVACE_ICTM22960NAV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232" y="1484784"/>
            <a:ext cx="2267768" cy="5220000"/>
          </a:xfrm>
        </p:spPr>
        <p:txBody>
          <a:bodyPr/>
          <a:lstStyle/>
          <a:p>
            <a:r>
              <a:rPr lang="cs-CZ" b="1" dirty="0" smtClean="0"/>
              <a:t>Poznámky pod čarou</a:t>
            </a:r>
          </a:p>
          <a:p>
            <a:r>
              <a:rPr lang="cs-CZ" b="1" dirty="0" smtClean="0"/>
              <a:t>Vysvětlivky</a:t>
            </a:r>
            <a:endParaRPr lang="cs-CZ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9"/>
            <a:ext cx="5400600" cy="5153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11"/>
          <p:cNvCxnSpPr/>
          <p:nvPr/>
        </p:nvCxnSpPr>
        <p:spPr>
          <a:xfrm flipH="1">
            <a:off x="3275856" y="2492896"/>
            <a:ext cx="345638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11"/>
          <p:cNvCxnSpPr/>
          <p:nvPr/>
        </p:nvCxnSpPr>
        <p:spPr>
          <a:xfrm flipH="1">
            <a:off x="5724128" y="1916832"/>
            <a:ext cx="1008112" cy="42484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1"/>
          <p:cNvCxnSpPr/>
          <p:nvPr/>
        </p:nvCxnSpPr>
        <p:spPr>
          <a:xfrm flipH="1" flipV="1">
            <a:off x="4211960" y="1520788"/>
            <a:ext cx="2520280" cy="3960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Poznámky</a:t>
            </a:r>
            <a:r>
              <a:rPr lang="cs-CZ" dirty="0" smtClean="0"/>
              <a:t> pod čarou a </a:t>
            </a:r>
            <a:r>
              <a:rPr lang="cs-CZ" b="1" dirty="0" smtClean="0"/>
              <a:t>Vysvětlivky</a:t>
            </a:r>
            <a:r>
              <a:rPr lang="cs-CZ" dirty="0" smtClean="0"/>
              <a:t> používáme pro upřesňující informace</a:t>
            </a:r>
          </a:p>
          <a:p>
            <a:r>
              <a:rPr lang="cs-CZ" dirty="0" smtClean="0"/>
              <a:t>Jsou menším písmem</a:t>
            </a:r>
          </a:p>
          <a:p>
            <a:r>
              <a:rPr lang="cs-CZ" dirty="0" smtClean="0"/>
              <a:t>Automaticky se umisťují na konec stránky, nebo dokumentu</a:t>
            </a:r>
          </a:p>
          <a:p>
            <a:r>
              <a:rPr lang="cs-CZ" dirty="0" smtClean="0"/>
              <a:t>V textu se u nich objevuje „bublinková nápověda“</a:t>
            </a:r>
          </a:p>
          <a:p>
            <a:r>
              <a:rPr lang="cs-CZ" dirty="0" smtClean="0"/>
              <a:t>Vložení poznámky pod čarou nám může "rozhodit" rozložení textu, odstavce a konce stránek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Otevři dokument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svatovaclavska_koruna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doplň v prvním odstavci Poznámku pod čarou k Blance z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Valois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(Google)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Ve třetím odstavci vytvoř Vysvětlivky k pojmům „safír“ a „spinel“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poznamky_pod_carou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332056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POZNÁMKY POD ČAROU, 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VYSVĚTLIVKY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Abychom si rozuměli…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Občas potřebujeme nějaký termín vysvětlit bez zbytečných odboček v textu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88024" y="1484784"/>
            <a:ext cx="4139976" cy="5220000"/>
          </a:xfrm>
        </p:spPr>
        <p:txBody>
          <a:bodyPr/>
          <a:lstStyle/>
          <a:p>
            <a:r>
              <a:rPr lang="cs-CZ" dirty="0" smtClean="0"/>
              <a:t>Otevřeme si text </a:t>
            </a:r>
            <a:r>
              <a:rPr lang="cs-CZ" dirty="0" err="1" smtClean="0"/>
              <a:t>karlstejn</a:t>
            </a:r>
            <a:endParaRPr lang="cs-CZ" dirty="0" smtClean="0"/>
          </a:p>
          <a:p>
            <a:r>
              <a:rPr lang="cs-CZ" b="1" dirty="0" smtClean="0"/>
              <a:t>Poznámky</a:t>
            </a:r>
            <a:r>
              <a:rPr lang="cs-CZ" dirty="0" smtClean="0"/>
              <a:t> pod čarou jsou na kartě </a:t>
            </a:r>
            <a:r>
              <a:rPr lang="cs-CZ" b="1" dirty="0" smtClean="0"/>
              <a:t>Reference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Karta</a:t>
            </a:r>
            <a:r>
              <a:rPr lang="cs-CZ" sz="2400" b="1" dirty="0" smtClean="0">
                <a:solidFill>
                  <a:srgbClr val="C00000"/>
                </a:solidFill>
              </a:rPr>
              <a:t> Reference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3312368" cy="2691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203848" y="1772816"/>
            <a:ext cx="1368152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39952" y="1484784"/>
            <a:ext cx="4788048" cy="5220000"/>
          </a:xfrm>
        </p:spPr>
        <p:txBody>
          <a:bodyPr/>
          <a:lstStyle/>
          <a:p>
            <a:r>
              <a:rPr lang="cs-CZ" dirty="0" smtClean="0"/>
              <a:t>Klepneme na místě, kde chceme umístit značku pro poznámku pod čarou</a:t>
            </a:r>
          </a:p>
          <a:p>
            <a:r>
              <a:rPr lang="cs-CZ" dirty="0" smtClean="0"/>
              <a:t>Vložíme </a:t>
            </a:r>
            <a:r>
              <a:rPr lang="cs-CZ" b="1" dirty="0" smtClean="0"/>
              <a:t>Poznámku pod čarou</a:t>
            </a:r>
          </a:p>
          <a:p>
            <a:r>
              <a:rPr lang="cs-CZ" dirty="0" smtClean="0"/>
              <a:t>Kurzor se přemístí na konec stránky, kde </a:t>
            </a:r>
            <a:r>
              <a:rPr lang="cs-CZ" b="1" dirty="0" smtClean="0"/>
              <a:t>Poznámku</a:t>
            </a:r>
            <a:r>
              <a:rPr lang="cs-CZ" dirty="0" smtClean="0"/>
              <a:t> umístíme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Umístění Poznámky pod čarou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3491880" y="3501008"/>
            <a:ext cx="648072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98250"/>
            <a:ext cx="5781675" cy="94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762000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20522"/>
            <a:ext cx="1085850" cy="61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20072" y="1484784"/>
            <a:ext cx="3707928" cy="5220000"/>
          </a:xfrm>
        </p:spPr>
        <p:txBody>
          <a:bodyPr/>
          <a:lstStyle/>
          <a:p>
            <a:r>
              <a:rPr lang="cs-CZ" dirty="0" smtClean="0"/>
              <a:t>Takto pokračujeme podle potřeby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Pokračuj…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2411760" y="2132856"/>
            <a:ext cx="2952328" cy="910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6252"/>
            <a:ext cx="1295400" cy="44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3143250" cy="94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47133"/>
            <a:ext cx="1924050" cy="666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00588"/>
            <a:ext cx="5353050" cy="885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Obdobou </a:t>
            </a:r>
            <a:r>
              <a:rPr lang="cs-CZ" b="1" dirty="0" smtClean="0"/>
              <a:t>Poznámek pod čarou </a:t>
            </a:r>
            <a:r>
              <a:rPr lang="cs-CZ" dirty="0" smtClean="0"/>
              <a:t>jsou i </a:t>
            </a:r>
            <a:r>
              <a:rPr lang="cs-CZ" b="1" dirty="0" smtClean="0"/>
              <a:t>Vysvětlivky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Vysvětlivky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5" y="2348880"/>
            <a:ext cx="3438525" cy="2152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348880"/>
            <a:ext cx="3933825" cy="18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627784" y="1988840"/>
            <a:ext cx="4032448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>
            <a:off x="6660232" y="1988840"/>
            <a:ext cx="50405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Takto pokračujeme podle potřeby</a:t>
            </a:r>
          </a:p>
          <a:p>
            <a:r>
              <a:rPr lang="cs-CZ" dirty="0" smtClean="0"/>
              <a:t>Všechny </a:t>
            </a:r>
            <a:r>
              <a:rPr lang="cs-CZ" b="1" dirty="0" smtClean="0"/>
              <a:t>Vysvětlivky</a:t>
            </a:r>
            <a:r>
              <a:rPr lang="cs-CZ" dirty="0" smtClean="0"/>
              <a:t> se řadí na konec dokumentu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Řazení na konci dokumentu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>
            <a:endCxn id="11" idx="0"/>
          </p:cNvCxnSpPr>
          <p:nvPr/>
        </p:nvCxnSpPr>
        <p:spPr>
          <a:xfrm flipH="1">
            <a:off x="2924796" y="2276872"/>
            <a:ext cx="85511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>
            <a:off x="5796136" y="2348880"/>
            <a:ext cx="504056" cy="21602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653136"/>
            <a:ext cx="5591175" cy="1762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3762375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7984" y="1638000"/>
            <a:ext cx="3816424" cy="5220000"/>
          </a:xfrm>
        </p:spPr>
        <p:txBody>
          <a:bodyPr/>
          <a:lstStyle/>
          <a:p>
            <a:r>
              <a:rPr lang="cs-CZ" dirty="0" smtClean="0"/>
              <a:t>Pokud bychom chtěli listovat poznámkami, či vysvětlivkami, použijeme </a:t>
            </a:r>
            <a:r>
              <a:rPr lang="cs-CZ" b="1" dirty="0" smtClean="0"/>
              <a:t>Zobrazit poznámky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2714625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11"/>
          <p:cNvCxnSpPr/>
          <p:nvPr/>
        </p:nvCxnSpPr>
        <p:spPr>
          <a:xfrm flipH="1" flipV="1">
            <a:off x="2915816" y="2708920"/>
            <a:ext cx="1656184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164</TotalTime>
  <Words>250</Words>
  <Application>Microsoft Office PowerPoint</Application>
  <PresentationFormat>Předvádění na obrazovce (4:3)</PresentationFormat>
  <Paragraphs>51</Paragraphs>
  <Slides>13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aaa_sablona</vt:lpstr>
      <vt:lpstr>Snímek 1</vt:lpstr>
      <vt:lpstr>POZNÁMKY POD ČAROU, VYSVĚTLIVKY</vt:lpstr>
      <vt:lpstr>PŘÍKLADY z praxe</vt:lpstr>
      <vt:lpstr>JAK na to?</vt:lpstr>
      <vt:lpstr>JAK na to?</vt:lpstr>
      <vt:lpstr>JAK na to?</vt:lpstr>
      <vt:lpstr>JAK na to?</vt:lpstr>
      <vt:lpstr>JAK na to?</vt:lpstr>
      <vt:lpstr>NABÍDKY, upřesnění, volby</vt:lpstr>
      <vt:lpstr>FINÁLE</vt:lpstr>
      <vt:lpstr>SHRNUTÍ, opakování, dotazy</vt:lpstr>
      <vt:lpstr>1) Otevři dokument svatovaclavska_koruna a doplň v prvním odstavci Poznámku pod čarou k Blance z Valois (Google) Ve třetím odstavci vytvoř Vysvětlivky k pojmům „safír“ a „spinel“  2) Výsledek práce ulož pod názvem poznamky_pod_carou a zašli emailem vyučujícímu. 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22</cp:revision>
  <dcterms:created xsi:type="dcterms:W3CDTF">2012-10-14T21:00:59Z</dcterms:created>
  <dcterms:modified xsi:type="dcterms:W3CDTF">2013-06-14T10:48:57Z</dcterms:modified>
</cp:coreProperties>
</file>