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5"/>
  </p:notesMasterIdLst>
  <p:sldIdLst>
    <p:sldId id="258" r:id="rId2"/>
    <p:sldId id="256" r:id="rId3"/>
    <p:sldId id="257" r:id="rId4"/>
    <p:sldId id="260" r:id="rId5"/>
    <p:sldId id="268" r:id="rId6"/>
    <p:sldId id="273" r:id="rId7"/>
    <p:sldId id="270" r:id="rId8"/>
    <p:sldId id="269" r:id="rId9"/>
    <p:sldId id="276" r:id="rId10"/>
    <p:sldId id="264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90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ročník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Formuláře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VY_32_INOVACE_ICTM23160NAV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84784"/>
            <a:ext cx="6120680" cy="1872208"/>
          </a:xfrm>
        </p:spPr>
        <p:txBody>
          <a:bodyPr/>
          <a:lstStyle/>
          <a:p>
            <a:r>
              <a:rPr lang="cs-CZ" dirty="0" smtClean="0"/>
              <a:t>Před použitím je vhodné dokument </a:t>
            </a:r>
            <a:r>
              <a:rPr lang="cs-CZ" b="1" dirty="0" smtClean="0"/>
              <a:t>Uzamknout</a:t>
            </a:r>
            <a:r>
              <a:rPr lang="cs-CZ" dirty="0" smtClean="0"/>
              <a:t> a uživatel může formulář pouze </a:t>
            </a:r>
            <a:r>
              <a:rPr lang="cs-CZ" b="1" dirty="0" smtClean="0"/>
              <a:t>vyplňovat</a:t>
            </a:r>
            <a:r>
              <a:rPr lang="cs-CZ" dirty="0" smtClean="0"/>
              <a:t>, nikoliv upravovat</a:t>
            </a:r>
          </a:p>
          <a:p>
            <a:r>
              <a:rPr lang="cs-CZ" dirty="0" smtClean="0"/>
              <a:t>Zámek je dobré chránit heslem</a:t>
            </a:r>
          </a:p>
          <a:p>
            <a:endParaRPr lang="cs-CZ" b="1" dirty="0" smtClean="0"/>
          </a:p>
          <a:p>
            <a:endParaRPr lang="cs-CZ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920" y="3501008"/>
            <a:ext cx="3647482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6" y="3501008"/>
            <a:ext cx="2181225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6300192" y="2564904"/>
            <a:ext cx="1368152" cy="23458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907704" y="2348880"/>
            <a:ext cx="36004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112060" y="3140968"/>
            <a:ext cx="972108" cy="28083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tvorbu Formuláře musíme vidět kartu Vývojář</a:t>
            </a:r>
          </a:p>
          <a:p>
            <a:r>
              <a:rPr lang="cs-CZ" dirty="0" smtClean="0"/>
              <a:t>Formulář si připravíme – text, tabulky, grafiku</a:t>
            </a:r>
          </a:p>
          <a:p>
            <a:r>
              <a:rPr lang="cs-CZ" dirty="0" smtClean="0"/>
              <a:t>Do formuláře umísťujeme jednotlivé prvky</a:t>
            </a:r>
          </a:p>
          <a:p>
            <a:pPr lvl="1"/>
            <a:r>
              <a:rPr lang="cs-CZ" dirty="0" smtClean="0"/>
              <a:t>Zaškrtávací políčko</a:t>
            </a:r>
          </a:p>
          <a:p>
            <a:pPr lvl="1"/>
            <a:r>
              <a:rPr lang="cs-CZ" dirty="0" smtClean="0"/>
              <a:t>Textové políčko</a:t>
            </a:r>
          </a:p>
          <a:p>
            <a:pPr lvl="1"/>
            <a:r>
              <a:rPr lang="cs-CZ" dirty="0" smtClean="0"/>
              <a:t>Rozbalovací seznam</a:t>
            </a:r>
          </a:p>
          <a:p>
            <a:r>
              <a:rPr lang="cs-CZ" dirty="0" smtClean="0"/>
              <a:t>Někdy je výhodné si jednotlivá pole nechat podbarvené (viz tlačítko Formuláře)</a:t>
            </a:r>
          </a:p>
          <a:p>
            <a:r>
              <a:rPr lang="cs-CZ" dirty="0" smtClean="0"/>
              <a:t>Formulář můžeme „vrátit“ do původního stavu – vymazat</a:t>
            </a:r>
          </a:p>
          <a:p>
            <a:r>
              <a:rPr lang="cs-CZ" dirty="0" smtClean="0"/>
              <a:t>Formulář je dobré před použitím zamknout a zámek chránit heslem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415225" y="836712"/>
            <a:ext cx="7303332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 Sestav formulář – dotazník pro návštěvníky ZOO.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Dotazník vylepši obrázkem žirafy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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* Zjisti, jestli viděli slona, žirafu. lva (zaškrtávací políčko)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* Zjisti, jaká další zvířata viděli (3 textová políčka – max. 20 znaků)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* Rozevíracím seznamem zjisti věk (dítě, student, dospělý, důchodce) 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* Do dotazníku umísti textové pole (max. 200 znaků) pro případné poznámky návštěvníků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*  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Na závěr umísti Rozevírací seznam s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body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1 –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10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6)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formulare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/>
              <a:t>Státní znak ČR. In: 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</a:t>
            </a:r>
            <a:r>
              <a:rPr lang="cs-CZ" dirty="0" smtClean="0"/>
              <a:t>2013-05-03]. </a:t>
            </a:r>
            <a:r>
              <a:rPr lang="cs-CZ" dirty="0"/>
              <a:t>Dostupné z: http://cs.wikipedia.org/wiki/</a:t>
            </a:r>
            <a:r>
              <a:rPr lang="cs-CZ" dirty="0" err="1"/>
              <a:t>Státní_znak_České_republiky</a:t>
            </a:r>
            <a:r>
              <a:rPr lang="cs-CZ" dirty="0"/>
              <a:t> 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FORMULÁŘE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Jak posbírat informace…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Formulář je přehledně členěný dokument s místem určeným k zadávání informací. </a:t>
            </a:r>
          </a:p>
          <a:p>
            <a:r>
              <a:rPr lang="cs-CZ" dirty="0" smtClean="0"/>
              <a:t>Vzhled formuláře lze navrhnout tak, aby jej ostatní uživatelé mohli vyplnit po vytištění nebo přímo v aplikaci Microsoft Word.</a:t>
            </a:r>
          </a:p>
          <a:p>
            <a:r>
              <a:rPr lang="cs-CZ" dirty="0" smtClean="0"/>
              <a:t>S formuláři se setkáváme poměrně často v tištěné podobě,</a:t>
            </a:r>
          </a:p>
          <a:p>
            <a:pPr lvl="1"/>
            <a:r>
              <a:rPr lang="cs-CZ" dirty="0" smtClean="0"/>
              <a:t>dotazníky</a:t>
            </a:r>
          </a:p>
          <a:p>
            <a:pPr lvl="1"/>
            <a:r>
              <a:rPr lang="cs-CZ" dirty="0" smtClean="0"/>
              <a:t>výzkumy</a:t>
            </a:r>
          </a:p>
          <a:p>
            <a:pPr lvl="1"/>
            <a:r>
              <a:rPr lang="cs-CZ" dirty="0" smtClean="0"/>
              <a:t>formuláře na úřadech</a:t>
            </a:r>
          </a:p>
          <a:p>
            <a:r>
              <a:rPr lang="cs-CZ" dirty="0" smtClean="0"/>
              <a:t>ukážeme si, jak formulář vytvořit, popř. vyplnit. :-)</a:t>
            </a:r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4797152"/>
            <a:ext cx="3240360" cy="1872208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b="1" dirty="0" smtClean="0"/>
              <a:t>Oblíbených</a:t>
            </a:r>
            <a:r>
              <a:rPr lang="cs-CZ" dirty="0" smtClean="0"/>
              <a:t> si zapneme zobrazení karty </a:t>
            </a:r>
            <a:r>
              <a:rPr lang="cs-CZ" b="1" dirty="0" smtClean="0"/>
              <a:t>Vývojář </a:t>
            </a:r>
          </a:p>
          <a:p>
            <a:pPr>
              <a:buNone/>
            </a:pPr>
            <a:r>
              <a:rPr lang="cs-CZ" dirty="0" smtClean="0"/>
              <a:t>(OK).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Spuštění karty Vývojář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24944"/>
            <a:ext cx="4391025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3" y="1412776"/>
            <a:ext cx="3051277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275856" y="2420888"/>
            <a:ext cx="1008112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4"/>
          <p:cNvSpPr txBox="1">
            <a:spLocks/>
          </p:cNvSpPr>
          <p:nvPr/>
        </p:nvSpPr>
        <p:spPr>
          <a:xfrm>
            <a:off x="4139928" y="1412776"/>
            <a:ext cx="5004072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Tlačítkem Office si rozbalíme nabídku a vybereme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Možnosti aplikace Word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Přímá spojnice se šipkou 11"/>
          <p:cNvCxnSpPr/>
          <p:nvPr/>
        </p:nvCxnSpPr>
        <p:spPr>
          <a:xfrm flipV="1">
            <a:off x="2987824" y="4581128"/>
            <a:ext cx="345638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V="1">
            <a:off x="3419872" y="3573016"/>
            <a:ext cx="1368152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23928" y="1484784"/>
            <a:ext cx="5040560" cy="5220000"/>
          </a:xfrm>
        </p:spPr>
        <p:txBody>
          <a:bodyPr/>
          <a:lstStyle/>
          <a:p>
            <a:r>
              <a:rPr lang="cs-CZ" dirty="0" smtClean="0"/>
              <a:t>Přepneme se na kartu </a:t>
            </a:r>
            <a:r>
              <a:rPr lang="cs-CZ" b="1" dirty="0" smtClean="0"/>
              <a:t>Vývojář</a:t>
            </a:r>
          </a:p>
          <a:p>
            <a:r>
              <a:rPr lang="cs-CZ" dirty="0" smtClean="0"/>
              <a:t>Seznámíme se s prvky Formuláře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zleva</a:t>
            </a:r>
          </a:p>
          <a:p>
            <a:r>
              <a:rPr lang="cs-CZ" dirty="0" smtClean="0"/>
              <a:t>Textové pole</a:t>
            </a:r>
          </a:p>
          <a:p>
            <a:r>
              <a:rPr lang="cs-CZ" dirty="0" smtClean="0"/>
              <a:t>Zaškrtávací políčko</a:t>
            </a:r>
          </a:p>
          <a:p>
            <a:r>
              <a:rPr lang="cs-CZ" dirty="0" smtClean="0"/>
              <a:t>Pole se seznamem (výběr)</a:t>
            </a:r>
          </a:p>
          <a:p>
            <a:r>
              <a:rPr lang="cs-CZ" dirty="0" smtClean="0"/>
              <a:t>Vodorovný rámeček</a:t>
            </a:r>
          </a:p>
          <a:p>
            <a:r>
              <a:rPr lang="cs-CZ" dirty="0" smtClean="0"/>
              <a:t>Zobrazit stínování pole (formuláře)</a:t>
            </a:r>
          </a:p>
          <a:p>
            <a:r>
              <a:rPr lang="cs-CZ" dirty="0" smtClean="0"/>
              <a:t>Obnovit pole formuláře (vymazat)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Panel nástrojů Formulář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80929"/>
            <a:ext cx="2952328" cy="2280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987824" y="3068960"/>
            <a:ext cx="93610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/>
          <a:lstStyle/>
          <a:p>
            <a:r>
              <a:rPr lang="cs-CZ" dirty="0" smtClean="0"/>
              <a:t>Rozmyslíme si postup</a:t>
            </a:r>
          </a:p>
          <a:p>
            <a:r>
              <a:rPr lang="cs-CZ" dirty="0" smtClean="0"/>
              <a:t>Napíšeme text</a:t>
            </a:r>
          </a:p>
          <a:p>
            <a:r>
              <a:rPr lang="cs-CZ" dirty="0" smtClean="0"/>
              <a:t>Vložíme případnou tabulku, sloučíme, popř. rozdělíme buňky </a:t>
            </a:r>
          </a:p>
          <a:p>
            <a:r>
              <a:rPr lang="cs-CZ" dirty="0" smtClean="0"/>
              <a:t>Vložíme textové pole, obrázky, loga a další prvky</a:t>
            </a:r>
          </a:p>
          <a:p>
            <a:r>
              <a:rPr lang="cs-CZ" dirty="0" smtClean="0"/>
              <a:t>Napíšeme popisky k prvkům formuláře (nápovědu)</a:t>
            </a:r>
          </a:p>
          <a:p>
            <a:r>
              <a:rPr lang="cs-CZ" dirty="0" smtClean="0"/>
              <a:t>Vložíme prvky formuláře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Postup tvorby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4143375" cy="52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419872" y="2636912"/>
            <a:ext cx="129614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 flipV="1">
            <a:off x="3995936" y="2492896"/>
            <a:ext cx="720080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1"/>
          <p:cNvCxnSpPr/>
          <p:nvPr/>
        </p:nvCxnSpPr>
        <p:spPr>
          <a:xfrm flipH="1">
            <a:off x="3995936" y="4005064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1"/>
          <p:cNvCxnSpPr/>
          <p:nvPr/>
        </p:nvCxnSpPr>
        <p:spPr>
          <a:xfrm flipH="1" flipV="1">
            <a:off x="3131840" y="4437112"/>
            <a:ext cx="158417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1"/>
          <p:cNvCxnSpPr/>
          <p:nvPr/>
        </p:nvCxnSpPr>
        <p:spPr>
          <a:xfrm flipH="1" flipV="1">
            <a:off x="2843808" y="4797152"/>
            <a:ext cx="2088232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11"/>
          <p:cNvCxnSpPr/>
          <p:nvPr/>
        </p:nvCxnSpPr>
        <p:spPr>
          <a:xfrm flipH="1" flipV="1">
            <a:off x="3275856" y="5373216"/>
            <a:ext cx="1664568" cy="5124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5717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/>
          <a:lstStyle/>
          <a:p>
            <a:r>
              <a:rPr lang="cs-CZ" dirty="0" smtClean="0"/>
              <a:t>Zvolíme Zaškrtávací políčko</a:t>
            </a:r>
          </a:p>
          <a:p>
            <a:r>
              <a:rPr lang="cs-CZ" dirty="0" smtClean="0"/>
              <a:t>Doplníme text (popřípadě mezeru)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Zaškrtávací políčko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3244546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89040"/>
            <a:ext cx="3236315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051720" y="1988840"/>
            <a:ext cx="2592288" cy="7105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2843808" y="2708920"/>
            <a:ext cx="2088232" cy="20162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38061" y="1412776"/>
            <a:ext cx="7416824" cy="1944216"/>
          </a:xfrm>
        </p:spPr>
        <p:txBody>
          <a:bodyPr>
            <a:normAutofit/>
          </a:bodyPr>
          <a:lstStyle/>
          <a:p>
            <a:r>
              <a:rPr lang="cs-CZ" dirty="0" smtClean="0"/>
              <a:t>Do rámečku umístíme Textové pole formuláře</a:t>
            </a:r>
          </a:p>
          <a:p>
            <a:r>
              <a:rPr lang="cs-CZ" dirty="0" smtClean="0"/>
              <a:t>Pravým tlačítkem myši určujeme jeho vlastnosti</a:t>
            </a:r>
          </a:p>
          <a:p>
            <a:pPr lvl="1"/>
            <a:r>
              <a:rPr lang="cs-CZ" dirty="0" smtClean="0"/>
              <a:t>Výchozí text – zobrazuje se uživateli</a:t>
            </a:r>
          </a:p>
          <a:p>
            <a:pPr lvl="1"/>
            <a:r>
              <a:rPr lang="cs-CZ" dirty="0" smtClean="0"/>
              <a:t>Maximální délku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Textové pole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8024"/>
            <a:ext cx="5104136" cy="2417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3743908" y="2708920"/>
            <a:ext cx="334837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63688" y="2996952"/>
            <a:ext cx="576064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743908" y="2708920"/>
            <a:ext cx="468052" cy="679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2458" y="3388024"/>
            <a:ext cx="2861886" cy="872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6928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38061" y="1412776"/>
            <a:ext cx="7416824" cy="2160240"/>
          </a:xfrm>
        </p:spPr>
        <p:txBody>
          <a:bodyPr>
            <a:normAutofit/>
          </a:bodyPr>
          <a:lstStyle/>
          <a:p>
            <a:r>
              <a:rPr lang="cs-CZ" dirty="0" smtClean="0"/>
              <a:t>Do rámečku umístíme Rozevírací pole formuláře</a:t>
            </a:r>
          </a:p>
          <a:p>
            <a:r>
              <a:rPr lang="cs-CZ" dirty="0" smtClean="0"/>
              <a:t>Pravým tlačítkem myši určujeme jeho vlastnosti</a:t>
            </a:r>
          </a:p>
          <a:p>
            <a:pPr lvl="1"/>
            <a:r>
              <a:rPr lang="cs-CZ" dirty="0" smtClean="0"/>
              <a:t>Přidáváme / (odebíráme) položky rozevíracího seznamu</a:t>
            </a:r>
          </a:p>
          <a:p>
            <a:pPr lvl="1"/>
            <a:r>
              <a:rPr lang="cs-CZ" dirty="0" smtClean="0"/>
              <a:t>Pořadí položek můžeme také měnit</a:t>
            </a:r>
          </a:p>
          <a:p>
            <a:pPr lvl="1"/>
            <a:r>
              <a:rPr lang="cs-CZ" dirty="0" smtClean="0"/>
              <a:t>První položka se ukáže vyplňujícímu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Rozevírací pole formuláře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718" y="4558185"/>
            <a:ext cx="430530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4752528" cy="1916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5580112" y="3493584"/>
            <a:ext cx="1216256" cy="17356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259632" y="2564904"/>
            <a:ext cx="2664296" cy="20522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7740352" y="1340768"/>
            <a:ext cx="1080120" cy="38884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5485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_nov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aaa_sablona_nova</Template>
  <TotalTime>0</TotalTime>
  <Words>434</Words>
  <Application>Microsoft Office PowerPoint</Application>
  <PresentationFormat>Předvádění na obrazovce (4:3)</PresentationFormat>
  <Paragraphs>84</Paragraphs>
  <Slides>13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aaa_sablona_nova</vt:lpstr>
      <vt:lpstr>Snímek 1</vt:lpstr>
      <vt:lpstr>FORMULÁŘE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NABÍDKY, upřesnění, volby</vt:lpstr>
      <vt:lpstr>SHRNUTÍ, opakování, dotazy</vt:lpstr>
      <vt:lpstr>1)  Sestav formulář – dotazník pro návštěvníky ZOO. Dotazník vylepši obrázkem žirafy    * Zjisti, jestli viděli slona, žirafu. lva (zaškrtávací políčko)   * Zjisti, jaká další zvířata viděli (3 textová políčka – max. 20 znaků)  * Rozevíracím seznamem zjisti věk (dítě, student, dospělý, důchodce)    * Do dotazníku umísti textové pole (max. 200 znaků) pro případné poznámky návštěvníků  *   Na závěr umísti Rozevírací seznam s body 1 – 10  6) Výsledek práce ulož pod názvem formulare a zašli emailem    vyučujícímu.</vt:lpstr>
      <vt:lpstr>CITACE a zdroje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2013-05-04T10:52:48Z</dcterms:created>
  <dcterms:modified xsi:type="dcterms:W3CDTF">2013-06-14T11:13:17Z</dcterms:modified>
</cp:coreProperties>
</file>