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273" r:id="rId2"/>
    <p:sldId id="256" r:id="rId3"/>
    <p:sldId id="257" r:id="rId4"/>
    <p:sldId id="260" r:id="rId5"/>
    <p:sldId id="268" r:id="rId6"/>
    <p:sldId id="269" r:id="rId7"/>
    <p:sldId id="263" r:id="rId8"/>
    <p:sldId id="264" r:id="rId9"/>
    <p:sldId id="270" r:id="rId10"/>
    <p:sldId id="274" r:id="rId11"/>
    <p:sldId id="265" r:id="rId12"/>
    <p:sldId id="267" r:id="rId13"/>
    <p:sldId id="261" r:id="rId14"/>
    <p:sldId id="26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41331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41331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9. 5. 2013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Masér sportovní a rekondiční (69-41-L/02)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Úprava panelu nástrojů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VY_32_INOVACE_ICTM23560NAV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453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28000" y="1484784"/>
            <a:ext cx="6120264" cy="5220000"/>
          </a:xfrm>
        </p:spPr>
        <p:txBody>
          <a:bodyPr/>
          <a:lstStyle/>
          <a:p>
            <a:r>
              <a:rPr lang="cs-CZ" dirty="0" smtClean="0"/>
              <a:t>Výsledné nastavení můžeme </a:t>
            </a:r>
            <a:r>
              <a:rPr lang="cs-CZ" b="1" dirty="0" smtClean="0"/>
              <a:t>Exportovat</a:t>
            </a:r>
            <a:r>
              <a:rPr lang="cs-CZ" dirty="0" smtClean="0"/>
              <a:t> (uložit) třeba na </a:t>
            </a:r>
            <a:r>
              <a:rPr lang="cs-CZ" dirty="0" err="1" smtClean="0"/>
              <a:t>FLASHku</a:t>
            </a:r>
            <a:r>
              <a:rPr lang="cs-CZ" dirty="0" smtClean="0"/>
              <a:t> a přenést na jiný počítač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Přenos na jiný počítač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45879"/>
            <a:ext cx="35814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890095"/>
            <a:ext cx="5743575" cy="1419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4211960" y="1988840"/>
            <a:ext cx="2376264" cy="20882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615435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FINÁLE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20072" y="1484784"/>
            <a:ext cx="3707928" cy="5220000"/>
          </a:xfrm>
        </p:spPr>
        <p:txBody>
          <a:bodyPr/>
          <a:lstStyle/>
          <a:p>
            <a:r>
              <a:rPr lang="cs-CZ" dirty="0" smtClean="0"/>
              <a:t>Nově vytvořená karta </a:t>
            </a:r>
            <a:r>
              <a:rPr lang="cs-CZ" b="1" dirty="0" smtClean="0"/>
              <a:t>Tabulky</a:t>
            </a:r>
            <a:r>
              <a:rPr lang="cs-CZ" dirty="0" smtClean="0"/>
              <a:t>, která obsahuje mnou vybrané příkazy</a:t>
            </a:r>
          </a:p>
          <a:p>
            <a:r>
              <a:rPr lang="cs-CZ" b="1" dirty="0" smtClean="0"/>
              <a:t>Rychlý přístup </a:t>
            </a:r>
            <a:r>
              <a:rPr lang="cs-CZ" dirty="0" smtClean="0"/>
              <a:t>doplněný o </a:t>
            </a:r>
            <a:r>
              <a:rPr lang="cs-CZ" b="1" dirty="0" smtClean="0"/>
              <a:t>Klipart</a:t>
            </a:r>
            <a:r>
              <a:rPr lang="cs-CZ" dirty="0" smtClean="0"/>
              <a:t>, zařazený na třetí místo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3881150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se šipkou 11"/>
          <p:cNvCxnSpPr/>
          <p:nvPr/>
        </p:nvCxnSpPr>
        <p:spPr>
          <a:xfrm flipH="1">
            <a:off x="3635896" y="2060848"/>
            <a:ext cx="1656184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11"/>
          <p:cNvCxnSpPr/>
          <p:nvPr/>
        </p:nvCxnSpPr>
        <p:spPr>
          <a:xfrm flipH="1">
            <a:off x="1979712" y="3284984"/>
            <a:ext cx="3240360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210269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WORD si můžeme přizpůsobit</a:t>
            </a:r>
          </a:p>
          <a:p>
            <a:r>
              <a:rPr lang="cs-CZ" dirty="0"/>
              <a:t>Nejčastější pokyny lze umístit do </a:t>
            </a:r>
            <a:r>
              <a:rPr lang="cs-CZ" b="1" dirty="0"/>
              <a:t>Rychlého přístupu</a:t>
            </a:r>
          </a:p>
          <a:p>
            <a:r>
              <a:rPr lang="cs-CZ" dirty="0"/>
              <a:t>Můžeme si vytvářet a přejmenovávat celé </a:t>
            </a:r>
            <a:r>
              <a:rPr lang="cs-CZ" b="1" dirty="0"/>
              <a:t>karty</a:t>
            </a:r>
            <a:r>
              <a:rPr lang="cs-CZ" dirty="0"/>
              <a:t> a programy (skupiny) v nich</a:t>
            </a:r>
          </a:p>
          <a:p>
            <a:r>
              <a:rPr lang="cs-CZ" dirty="0"/>
              <a:t>Výsledné nastavení můžeme </a:t>
            </a:r>
            <a:r>
              <a:rPr lang="cs-CZ" b="1" dirty="0"/>
              <a:t>Exportovat</a:t>
            </a:r>
            <a:r>
              <a:rPr lang="cs-CZ" dirty="0"/>
              <a:t> a přenést na jiný počítač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33139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840760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Vytvoř kartu </a:t>
            </a:r>
            <a:r>
              <a:rPr lang="cs-CZ" sz="2000" dirty="0">
                <a:solidFill>
                  <a:srgbClr val="002060"/>
                </a:solidFill>
                <a:latin typeface="+mn-lt"/>
              </a:rPr>
              <a:t>Obrázky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Umísti na ni příkazy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* Klipart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* Obrázek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* Snímek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obrazovky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* Obrazce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*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SmartArt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pozor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na pořadí, je schválně změněno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2) Výsledek práce (nastavení počítače) ulož (vyexportuj) pod názvem panel_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nastroju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a zašli emailem vyučujícímu.</a:t>
            </a: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28734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</a:t>
            </a:r>
            <a:r>
              <a:rPr lang="cs-CZ">
                <a:solidFill>
                  <a:srgbClr val="002060"/>
                </a:solidFill>
              </a:rPr>
              <a:t>2010</a:t>
            </a:r>
            <a:r>
              <a:rPr lang="cs-CZ" smtClean="0">
                <a:solidFill>
                  <a:srgbClr val="002060"/>
                </a:solidFill>
              </a:rPr>
              <a:t>.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67298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cs-CZ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ÚPRAVA PANELU </a:t>
            </a:r>
            <a:r>
              <a:rPr lang="cs-C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NÁSTROJŮ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</a:t>
            </a:r>
            <a:r>
              <a:rPr lang="pl-PL" dirty="0" smtClean="0">
                <a:solidFill>
                  <a:srgbClr val="002060"/>
                </a:solidFill>
              </a:rPr>
              <a:t>Aby se mi lépe pracovalo…</a:t>
            </a:r>
            <a:endParaRPr lang="cs-CZ" dirty="0" smtClean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82946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Přizpůsobení počítače vlastním potřebám</a:t>
            </a:r>
          </a:p>
          <a:p>
            <a:pPr lvl="1"/>
            <a:r>
              <a:rPr lang="cs-CZ" dirty="0"/>
              <a:t>Rozmístění zástupců</a:t>
            </a:r>
          </a:p>
          <a:p>
            <a:pPr lvl="1"/>
            <a:r>
              <a:rPr lang="cs-CZ" dirty="0"/>
              <a:t>Složky</a:t>
            </a:r>
          </a:p>
          <a:p>
            <a:pPr lvl="1"/>
            <a:r>
              <a:rPr lang="cs-CZ" dirty="0"/>
              <a:t>Ikony programů</a:t>
            </a:r>
          </a:p>
          <a:p>
            <a:pPr lvl="1"/>
            <a:r>
              <a:rPr lang="cs-CZ" dirty="0"/>
              <a:t>Tapeta atd.</a:t>
            </a:r>
          </a:p>
          <a:p>
            <a:r>
              <a:rPr lang="cs-CZ" dirty="0"/>
              <a:t>Přizpůsobení programů vlastním potřebám</a:t>
            </a:r>
          </a:p>
          <a:p>
            <a:pPr lvl="1"/>
            <a:r>
              <a:rPr lang="cs-CZ" dirty="0" err="1"/>
              <a:t>Options</a:t>
            </a:r>
            <a:endParaRPr lang="cs-CZ" dirty="0"/>
          </a:p>
          <a:p>
            <a:pPr lvl="1"/>
            <a:r>
              <a:rPr lang="cs-CZ" dirty="0"/>
              <a:t>Možnosti</a:t>
            </a:r>
          </a:p>
          <a:p>
            <a:pPr lvl="1"/>
            <a:r>
              <a:rPr lang="cs-CZ" dirty="0"/>
              <a:t>Nastavení</a:t>
            </a:r>
          </a:p>
          <a:p>
            <a:r>
              <a:rPr lang="cs-CZ" dirty="0"/>
              <a:t>Nejčastěji používané příkazy, jejich zpřístupnění a </a:t>
            </a:r>
            <a:r>
              <a:rPr lang="cs-CZ" dirty="0" smtClean="0"/>
              <a:t>pořadí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34049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427984" y="1484784"/>
            <a:ext cx="4500016" cy="5220000"/>
          </a:xfrm>
        </p:spPr>
        <p:txBody>
          <a:bodyPr/>
          <a:lstStyle/>
          <a:p>
            <a:r>
              <a:rPr lang="cs-CZ" dirty="0"/>
              <a:t>Základní verze panelu nástrojů </a:t>
            </a:r>
            <a:r>
              <a:rPr lang="cs-CZ" b="1" dirty="0"/>
              <a:t>Rychlý přístup</a:t>
            </a:r>
          </a:p>
          <a:p>
            <a:r>
              <a:rPr lang="cs-CZ" dirty="0"/>
              <a:t>Rozbalíme si seznam příkazů</a:t>
            </a:r>
          </a:p>
          <a:p>
            <a:r>
              <a:rPr lang="cs-CZ" dirty="0"/>
              <a:t>Příkazy můžeme přidávat, nebo odebírat </a:t>
            </a:r>
            <a:r>
              <a:rPr lang="cs-CZ" dirty="0" err="1"/>
              <a:t>zatržítkem</a:t>
            </a:r>
            <a:endParaRPr lang="cs-CZ" dirty="0"/>
          </a:p>
          <a:p>
            <a:r>
              <a:rPr lang="cs-CZ" dirty="0"/>
              <a:t>Nejdůležitější asi je volba </a:t>
            </a:r>
            <a:r>
              <a:rPr lang="cs-CZ" b="1" dirty="0"/>
              <a:t>Další příkazy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Rychlý přístup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H="1" flipV="1">
            <a:off x="2771800" y="1700810"/>
            <a:ext cx="1584176" cy="5908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03" y="1628800"/>
            <a:ext cx="1428750" cy="552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03" y="2708920"/>
            <a:ext cx="2819400" cy="742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201" y="3717032"/>
            <a:ext cx="2025974" cy="2749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Přímá spojnice se šipkou 12"/>
          <p:cNvCxnSpPr/>
          <p:nvPr/>
        </p:nvCxnSpPr>
        <p:spPr>
          <a:xfrm flipH="1">
            <a:off x="1835696" y="2492896"/>
            <a:ext cx="252028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1835696" y="3451870"/>
            <a:ext cx="2520280" cy="18493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1988096" y="4376539"/>
            <a:ext cx="2367880" cy="178876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52521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716016" y="1484784"/>
            <a:ext cx="4211984" cy="5220000"/>
          </a:xfrm>
        </p:spPr>
        <p:txBody>
          <a:bodyPr/>
          <a:lstStyle/>
          <a:p>
            <a:r>
              <a:rPr lang="cs-CZ" dirty="0"/>
              <a:t>Nebudeme spoléhat na </a:t>
            </a:r>
            <a:r>
              <a:rPr lang="cs-CZ" b="1" dirty="0"/>
              <a:t>Oblíbené příkazy</a:t>
            </a:r>
            <a:r>
              <a:rPr lang="cs-CZ" dirty="0"/>
              <a:t>, ale rozbalíme si seznam</a:t>
            </a:r>
          </a:p>
          <a:p>
            <a:r>
              <a:rPr lang="cs-CZ" dirty="0"/>
              <a:t>Zvolíme si </a:t>
            </a:r>
            <a:r>
              <a:rPr lang="cs-CZ" b="1" dirty="0"/>
              <a:t>například </a:t>
            </a:r>
            <a:r>
              <a:rPr lang="cs-CZ" dirty="0"/>
              <a:t>kartu</a:t>
            </a:r>
            <a:r>
              <a:rPr lang="cs-CZ" b="1" dirty="0"/>
              <a:t> Vložení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Výběr příkazu/ů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3720114" y="2132856"/>
            <a:ext cx="995902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290" y="1556792"/>
            <a:ext cx="2818824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290" y="4022248"/>
            <a:ext cx="1724025" cy="229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Přímá spojnice se šipkou 10"/>
          <p:cNvCxnSpPr/>
          <p:nvPr/>
        </p:nvCxnSpPr>
        <p:spPr>
          <a:xfrm flipH="1">
            <a:off x="2771800" y="3140968"/>
            <a:ext cx="1944216" cy="25922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067944" y="1844824"/>
            <a:ext cx="4248472" cy="2808312"/>
          </a:xfrm>
        </p:spPr>
        <p:txBody>
          <a:bodyPr>
            <a:normAutofit/>
          </a:bodyPr>
          <a:lstStyle/>
          <a:p>
            <a:r>
              <a:rPr lang="cs-CZ" dirty="0" smtClean="0"/>
              <a:t>Na kartě </a:t>
            </a:r>
            <a:r>
              <a:rPr lang="cs-CZ" b="1" dirty="0" smtClean="0"/>
              <a:t>Vložení</a:t>
            </a:r>
          </a:p>
          <a:p>
            <a:r>
              <a:rPr lang="cs-CZ" dirty="0" smtClean="0"/>
              <a:t>Z abecedního seznamu si vybereme třeba </a:t>
            </a:r>
            <a:r>
              <a:rPr lang="cs-CZ" b="1" dirty="0" smtClean="0"/>
              <a:t>Klipart</a:t>
            </a:r>
          </a:p>
          <a:p>
            <a:r>
              <a:rPr lang="cs-CZ" b="1" dirty="0" smtClean="0"/>
              <a:t>Přidám</a:t>
            </a:r>
            <a:r>
              <a:rPr lang="cs-CZ" dirty="0" smtClean="0"/>
              <a:t>e jej do seznamu</a:t>
            </a:r>
          </a:p>
          <a:p>
            <a:r>
              <a:rPr lang="cs-CZ" dirty="0" smtClean="0"/>
              <a:t>Upravíme jeho pořadí v panelu </a:t>
            </a:r>
            <a:r>
              <a:rPr lang="cs-CZ" b="1" dirty="0" smtClean="0"/>
              <a:t>Snadný přístup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Přidání příkazu Klipart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2987824" y="2132856"/>
            <a:ext cx="1008112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2"/>
            <a:ext cx="19431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789" y="3424436"/>
            <a:ext cx="1952625" cy="857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789" y="4552680"/>
            <a:ext cx="1104900" cy="676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368652"/>
            <a:ext cx="2390775" cy="1152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25789"/>
            <a:ext cx="2400300" cy="1238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7" y="5368652"/>
            <a:ext cx="971550" cy="962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Přímá spojnice se šipkou 11"/>
          <p:cNvCxnSpPr/>
          <p:nvPr/>
        </p:nvCxnSpPr>
        <p:spPr>
          <a:xfrm flipH="1">
            <a:off x="3131840" y="2996952"/>
            <a:ext cx="1008112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1"/>
          <p:cNvCxnSpPr/>
          <p:nvPr/>
        </p:nvCxnSpPr>
        <p:spPr>
          <a:xfrm flipH="1">
            <a:off x="2411760" y="3429000"/>
            <a:ext cx="1584176" cy="14401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1"/>
          <p:cNvCxnSpPr/>
          <p:nvPr/>
        </p:nvCxnSpPr>
        <p:spPr>
          <a:xfrm flipH="1">
            <a:off x="2915816" y="4293096"/>
            <a:ext cx="2448272" cy="18722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1"/>
          <p:cNvCxnSpPr/>
          <p:nvPr/>
        </p:nvCxnSpPr>
        <p:spPr>
          <a:xfrm flipH="1">
            <a:off x="4716016" y="4293096"/>
            <a:ext cx="648072" cy="15121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1"/>
          <p:cNvCxnSpPr/>
          <p:nvPr/>
        </p:nvCxnSpPr>
        <p:spPr>
          <a:xfrm>
            <a:off x="5364088" y="4293096"/>
            <a:ext cx="1584176" cy="14401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569287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ZÁKLADní</a:t>
            </a:r>
            <a:r>
              <a:rPr lang="cs-CZ" b="1" dirty="0">
                <a:solidFill>
                  <a:srgbClr val="FF0000"/>
                </a:solidFill>
              </a:rPr>
              <a:t> verze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211960" y="1484784"/>
            <a:ext cx="4716040" cy="5220000"/>
          </a:xfrm>
        </p:spPr>
        <p:txBody>
          <a:bodyPr/>
          <a:lstStyle/>
          <a:p>
            <a:r>
              <a:rPr lang="cs-CZ" b="1" dirty="0" smtClean="0"/>
              <a:t>Rychlý přístup</a:t>
            </a:r>
            <a:r>
              <a:rPr lang="cs-CZ" dirty="0" smtClean="0"/>
              <a:t> k příkazu </a:t>
            </a:r>
            <a:r>
              <a:rPr lang="cs-CZ" b="1" dirty="0" smtClean="0"/>
              <a:t>Klipart</a:t>
            </a:r>
          </a:p>
          <a:p>
            <a:endParaRPr lang="cs-CZ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2764542" cy="792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Přímá spojnice se šipkou 11"/>
          <p:cNvCxnSpPr/>
          <p:nvPr/>
        </p:nvCxnSpPr>
        <p:spPr>
          <a:xfrm flipH="1" flipV="1">
            <a:off x="2483768" y="1916832"/>
            <a:ext cx="1800200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339093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NABÍDKY, upřesnění,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3968" y="1484784"/>
            <a:ext cx="4644032" cy="5220000"/>
          </a:xfrm>
        </p:spPr>
        <p:txBody>
          <a:bodyPr/>
          <a:lstStyle/>
          <a:p>
            <a:r>
              <a:rPr lang="cs-CZ" dirty="0" smtClean="0"/>
              <a:t>Rychlý přístup můžeme umístit i </a:t>
            </a:r>
            <a:r>
              <a:rPr lang="cs-CZ" b="1" dirty="0" smtClean="0"/>
              <a:t>pod</a:t>
            </a:r>
            <a:r>
              <a:rPr lang="cs-CZ" dirty="0" smtClean="0"/>
              <a:t> karty</a:t>
            </a:r>
          </a:p>
          <a:p>
            <a:r>
              <a:rPr lang="cs-CZ" dirty="0" smtClean="0"/>
              <a:t>Další cesta k úpravě </a:t>
            </a:r>
            <a:r>
              <a:rPr lang="cs-CZ" dirty="0" err="1" smtClean="0"/>
              <a:t>WORDu</a:t>
            </a:r>
            <a:r>
              <a:rPr lang="cs-CZ" dirty="0" smtClean="0"/>
              <a:t> je přes       </a:t>
            </a:r>
            <a:r>
              <a:rPr lang="cs-CZ" b="1" dirty="0" smtClean="0"/>
              <a:t>Soubor</a:t>
            </a:r>
            <a:r>
              <a:rPr lang="cs-CZ" dirty="0" smtClean="0"/>
              <a:t> – </a:t>
            </a:r>
            <a:r>
              <a:rPr lang="cs-CZ" b="1" dirty="0" smtClean="0"/>
              <a:t>Možnosti</a:t>
            </a:r>
          </a:p>
          <a:p>
            <a:r>
              <a:rPr lang="cs-CZ" dirty="0" smtClean="0"/>
              <a:t>Zde můžeme měnit nejen </a:t>
            </a:r>
            <a:r>
              <a:rPr lang="cs-CZ" b="1" dirty="0" smtClean="0"/>
              <a:t>Rychlý přístup</a:t>
            </a:r>
            <a:r>
              <a:rPr lang="cs-CZ" dirty="0" smtClean="0"/>
              <a:t>, ale i samotné karty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1728192" cy="18355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111" y="3677598"/>
            <a:ext cx="1575954" cy="53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3677598"/>
            <a:ext cx="1190625" cy="53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379052"/>
            <a:ext cx="1589765" cy="21249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Přímá spojnice se šipkou 11"/>
          <p:cNvCxnSpPr/>
          <p:nvPr/>
        </p:nvCxnSpPr>
        <p:spPr>
          <a:xfrm flipH="1">
            <a:off x="2627784" y="2132856"/>
            <a:ext cx="1800200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1"/>
          <p:cNvCxnSpPr/>
          <p:nvPr/>
        </p:nvCxnSpPr>
        <p:spPr>
          <a:xfrm flipH="1">
            <a:off x="2411760" y="2852936"/>
            <a:ext cx="2088232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2627784" y="4293096"/>
            <a:ext cx="2232248" cy="20162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630985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59832" y="1484784"/>
            <a:ext cx="5868168" cy="2808312"/>
          </a:xfrm>
        </p:spPr>
        <p:txBody>
          <a:bodyPr/>
          <a:lstStyle/>
          <a:p>
            <a:r>
              <a:rPr lang="cs-CZ" b="1" dirty="0" smtClean="0"/>
              <a:t>Nová karta</a:t>
            </a:r>
          </a:p>
          <a:p>
            <a:r>
              <a:rPr lang="cs-CZ" dirty="0" smtClean="0"/>
              <a:t>Vytvořím a </a:t>
            </a:r>
            <a:r>
              <a:rPr lang="cs-CZ" b="1" dirty="0" smtClean="0"/>
              <a:t>Přejmenuji</a:t>
            </a:r>
          </a:p>
          <a:p>
            <a:r>
              <a:rPr lang="cs-CZ" dirty="0" smtClean="0"/>
              <a:t>Zvolím si </a:t>
            </a:r>
            <a:r>
              <a:rPr lang="cs-CZ" b="1" dirty="0" smtClean="0"/>
              <a:t>příkazy</a:t>
            </a:r>
            <a:r>
              <a:rPr lang="cs-CZ" dirty="0" smtClean="0"/>
              <a:t>, které chci přidat</a:t>
            </a:r>
          </a:p>
          <a:p>
            <a:r>
              <a:rPr lang="cs-CZ" b="1" dirty="0" smtClean="0"/>
              <a:t>Přidám</a:t>
            </a:r>
            <a:r>
              <a:rPr lang="cs-CZ" dirty="0" smtClean="0"/>
              <a:t>, popř. upravím pořadí</a:t>
            </a:r>
          </a:p>
          <a:p>
            <a:pPr>
              <a:buNone/>
            </a:pPr>
            <a:endParaRPr lang="cs-CZ" b="1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Nová karta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2088232" cy="35585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373216"/>
            <a:ext cx="2376264" cy="12386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080" y="4582231"/>
            <a:ext cx="2304678" cy="2029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578" y="5392635"/>
            <a:ext cx="2838450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1259632" y="1916832"/>
            <a:ext cx="1800200" cy="29523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1"/>
          <p:cNvCxnSpPr/>
          <p:nvPr/>
        </p:nvCxnSpPr>
        <p:spPr>
          <a:xfrm flipH="1">
            <a:off x="1835696" y="2420888"/>
            <a:ext cx="1152128" cy="3600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1"/>
          <p:cNvCxnSpPr/>
          <p:nvPr/>
        </p:nvCxnSpPr>
        <p:spPr>
          <a:xfrm>
            <a:off x="3203848" y="2780928"/>
            <a:ext cx="648072" cy="17281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1"/>
          <p:cNvCxnSpPr/>
          <p:nvPr/>
        </p:nvCxnSpPr>
        <p:spPr>
          <a:xfrm>
            <a:off x="4355976" y="3356992"/>
            <a:ext cx="2736304" cy="17281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615435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229</TotalTime>
  <Words>311</Words>
  <Application>Microsoft Office PowerPoint</Application>
  <PresentationFormat>Předvádění na obrazovce (4:3)</PresentationFormat>
  <Paragraphs>69</Paragraphs>
  <Slides>14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aaa_sablona</vt:lpstr>
      <vt:lpstr>Snímek 1</vt:lpstr>
      <vt:lpstr>ÚPRAVA PANELU NÁSTROJŮ</vt:lpstr>
      <vt:lpstr>PŘÍKLADY z praxe</vt:lpstr>
      <vt:lpstr>JAK na to?</vt:lpstr>
      <vt:lpstr>JAK na to?</vt:lpstr>
      <vt:lpstr>JAK na to?</vt:lpstr>
      <vt:lpstr>ZÁKLADní verze</vt:lpstr>
      <vt:lpstr>NABÍDKY, upřesnění, volby</vt:lpstr>
      <vt:lpstr>JAK na to?</vt:lpstr>
      <vt:lpstr>JAK na to?</vt:lpstr>
      <vt:lpstr>FINÁLE</vt:lpstr>
      <vt:lpstr>SHRNUTÍ, opakování, dotazy</vt:lpstr>
      <vt:lpstr>1) Vytvoř kartu Obrázky Umísti na ni příkazy * Klipart * Obrázek * Snímek obrazovky * Obrazce * SmartArt     pozor na pořadí, je schválně změněno 2) Výsledek práce (nastavení počítače) ulož (vyexportuj) pod názvem panel_nastroju a zašli emailem vyučujícímu.</vt:lpstr>
      <vt:lpstr>CITACE a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Navrátil</dc:creator>
  <cp:lastModifiedBy>Pavel</cp:lastModifiedBy>
  <cp:revision>26</cp:revision>
  <dcterms:created xsi:type="dcterms:W3CDTF">2012-10-14T21:00:59Z</dcterms:created>
  <dcterms:modified xsi:type="dcterms:W3CDTF">2013-06-14T11:22:28Z</dcterms:modified>
</cp:coreProperties>
</file>