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73" r:id="rId2"/>
    <p:sldId id="256" r:id="rId3"/>
    <p:sldId id="257" r:id="rId4"/>
    <p:sldId id="260" r:id="rId5"/>
    <p:sldId id="268" r:id="rId6"/>
    <p:sldId id="274" r:id="rId7"/>
    <p:sldId id="264" r:id="rId8"/>
    <p:sldId id="267" r:id="rId9"/>
    <p:sldId id="261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13. 5. 2013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Uživatelské prostředí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VY_32_INOVACE_ICTM23660NAV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UŽIVATELSKÉ </a:t>
            </a:r>
            <a:r>
              <a:rPr lang="cs-C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PROSTŘEDÍ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</a:t>
            </a:r>
            <a:r>
              <a:rPr lang="pl-PL" dirty="0" smtClean="0">
                <a:solidFill>
                  <a:srgbClr val="002060"/>
                </a:solidFill>
              </a:rPr>
              <a:t>Aby se mi lépe pracovalo…</a:t>
            </a:r>
            <a:endParaRPr lang="cs-CZ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Zvyk je železná košile</a:t>
            </a:r>
          </a:p>
          <a:p>
            <a:r>
              <a:rPr lang="cs-CZ" dirty="0"/>
              <a:t>Jaký si to uděláš, takový to máš…</a:t>
            </a:r>
          </a:p>
          <a:p>
            <a:r>
              <a:rPr lang="cs-CZ" dirty="0"/>
              <a:t>Tady to znám – pracuji rychleji a lépe</a:t>
            </a:r>
          </a:p>
          <a:p>
            <a:r>
              <a:rPr lang="cs-CZ" dirty="0"/>
              <a:t>Vlastní nastavení šetří čas a nervy</a:t>
            </a:r>
          </a:p>
        </p:txBody>
      </p:sp>
    </p:spTree>
    <p:extLst>
      <p:ext uri="{BB962C8B-B14F-4D97-AF65-F5344CB8AC3E}">
        <p14:creationId xmlns="" xmlns:p14="http://schemas.microsoft.com/office/powerpoint/2010/main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0" y="1484784"/>
            <a:ext cx="4356000" cy="5220000"/>
          </a:xfrm>
        </p:spPr>
        <p:txBody>
          <a:bodyPr/>
          <a:lstStyle/>
          <a:p>
            <a:r>
              <a:rPr lang="cs-CZ" dirty="0"/>
              <a:t>Ke změně nastavení se dostaneme </a:t>
            </a:r>
            <a:r>
              <a:rPr lang="cs-CZ" dirty="0" smtClean="0"/>
              <a:t>přes </a:t>
            </a:r>
          </a:p>
          <a:p>
            <a:pPr>
              <a:buNone/>
            </a:pPr>
            <a:r>
              <a:rPr lang="cs-CZ" dirty="0" smtClean="0"/>
              <a:t>  </a:t>
            </a:r>
            <a:r>
              <a:rPr lang="cs-CZ" b="1" dirty="0" smtClean="0"/>
              <a:t>Tlačítko Office – Možnosti </a:t>
            </a:r>
            <a:r>
              <a:rPr lang="cs-CZ" b="1" dirty="0" err="1" smtClean="0"/>
              <a:t>WORDu</a:t>
            </a:r>
            <a:r>
              <a:rPr lang="cs-CZ" b="1" dirty="0" smtClean="0"/>
              <a:t> </a:t>
            </a:r>
          </a:p>
          <a:p>
            <a:pPr>
              <a:buNone/>
            </a:pPr>
            <a:r>
              <a:rPr lang="cs-CZ" dirty="0" smtClean="0"/>
              <a:t>(</a:t>
            </a:r>
            <a:r>
              <a:rPr lang="cs-CZ" b="1" dirty="0" smtClean="0"/>
              <a:t>Soubor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b="1" dirty="0" smtClean="0"/>
              <a:t>Možnosti)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Zde si všimneme jen </a:t>
            </a:r>
            <a:r>
              <a:rPr lang="cs-CZ" b="1" dirty="0"/>
              <a:t>Obecných</a:t>
            </a:r>
            <a:r>
              <a:rPr lang="cs-CZ" dirty="0"/>
              <a:t> možností</a:t>
            </a:r>
          </a:p>
          <a:p>
            <a:r>
              <a:rPr lang="cs-CZ" dirty="0"/>
              <a:t>Najetím myší nad položku nabídky se mi ukáže „bublinková“ nápověda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Nastavení obecných možností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09120"/>
            <a:ext cx="3318594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7" y="1844824"/>
            <a:ext cx="1953217" cy="504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5024"/>
            <a:ext cx="1800200" cy="624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 flipH="1">
            <a:off x="3707904" y="5229200"/>
            <a:ext cx="1080120" cy="68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1844824"/>
            <a:ext cx="1296144" cy="6889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2780928"/>
            <a:ext cx="2950146" cy="576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2195736" y="2348880"/>
            <a:ext cx="2304256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8000" y="1484784"/>
            <a:ext cx="8100000" cy="2736304"/>
          </a:xfrm>
        </p:spPr>
        <p:txBody>
          <a:bodyPr>
            <a:normAutofit/>
          </a:bodyPr>
          <a:lstStyle/>
          <a:p>
            <a:r>
              <a:rPr lang="cs-CZ" dirty="0" smtClean="0"/>
              <a:t>Na záložce </a:t>
            </a:r>
            <a:r>
              <a:rPr lang="cs-CZ" b="1" dirty="0" smtClean="0"/>
              <a:t>Ukládání</a:t>
            </a:r>
            <a:r>
              <a:rPr lang="cs-CZ" dirty="0" smtClean="0"/>
              <a:t> se nastavují volby ukládání</a:t>
            </a:r>
          </a:p>
          <a:p>
            <a:r>
              <a:rPr lang="cs-CZ" dirty="0" smtClean="0"/>
              <a:t>Výchozí formát dokumentu („starý Word – </a:t>
            </a:r>
            <a:r>
              <a:rPr lang="cs-CZ" dirty="0" err="1" smtClean="0"/>
              <a:t>doc</a:t>
            </a:r>
            <a:r>
              <a:rPr lang="cs-CZ" dirty="0" smtClean="0"/>
              <a:t>, „nový Word </a:t>
            </a:r>
            <a:r>
              <a:rPr lang="cs-CZ" dirty="0" err="1" smtClean="0"/>
              <a:t>docx</a:t>
            </a:r>
            <a:r>
              <a:rPr lang="cs-CZ" dirty="0" smtClean="0"/>
              <a:t> atd.)</a:t>
            </a:r>
          </a:p>
          <a:p>
            <a:r>
              <a:rPr lang="cs-CZ" dirty="0" smtClean="0"/>
              <a:t>Nastavení intervalu Automatického ukládání</a:t>
            </a:r>
          </a:p>
          <a:p>
            <a:r>
              <a:rPr lang="cs-CZ" dirty="0" smtClean="0"/>
              <a:t>Výchozí umístění souborů (často se umísťují do Dokumentů, ale </a:t>
            </a:r>
            <a:r>
              <a:rPr lang="cs-CZ" b="1" dirty="0" smtClean="0"/>
              <a:t>NENÍ</a:t>
            </a:r>
            <a:r>
              <a:rPr lang="cs-CZ" dirty="0" smtClean="0"/>
              <a:t> to zdaleka podmínkou)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Nastavení ukládání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581128"/>
            <a:ext cx="8200290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>
            <a:off x="7236296" y="2492896"/>
            <a:ext cx="864096" cy="28803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11"/>
          <p:cNvCxnSpPr/>
          <p:nvPr/>
        </p:nvCxnSpPr>
        <p:spPr>
          <a:xfrm>
            <a:off x="4355976" y="3140968"/>
            <a:ext cx="216024" cy="26642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11"/>
          <p:cNvCxnSpPr/>
          <p:nvPr/>
        </p:nvCxnSpPr>
        <p:spPr>
          <a:xfrm>
            <a:off x="2483768" y="4149080"/>
            <a:ext cx="504056" cy="20882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5576" y="1484784"/>
            <a:ext cx="8172424" cy="2736304"/>
          </a:xfrm>
        </p:spPr>
        <p:txBody>
          <a:bodyPr>
            <a:normAutofit/>
          </a:bodyPr>
          <a:lstStyle/>
          <a:p>
            <a:r>
              <a:rPr lang="cs-CZ" dirty="0" smtClean="0"/>
              <a:t>Úpravou Zobrazení si můžeme vzhled přizpůsobit, stejně jako situaci silně ztížit jinému uživateli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Panel nastavení Zobrazení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7236296" y="2492896"/>
            <a:ext cx="864096" cy="28803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420888"/>
            <a:ext cx="6696744" cy="41309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Probírat si všechny nabídky a nastavení </a:t>
            </a:r>
            <a:r>
              <a:rPr lang="cs-CZ" dirty="0" err="1"/>
              <a:t>WORDu</a:t>
            </a:r>
            <a:r>
              <a:rPr lang="cs-CZ" dirty="0"/>
              <a:t> by nebylo přínosné a časově možné</a:t>
            </a:r>
          </a:p>
          <a:p>
            <a:r>
              <a:rPr lang="cs-CZ" dirty="0"/>
              <a:t>Kdo to bude potřebovat, ten si k tomu cestu najde, popř. se zeptá </a:t>
            </a:r>
            <a:r>
              <a:rPr lang="cs-CZ" dirty="0">
                <a:sym typeface="Wingdings" pitchFamily="2" charset="2"/>
              </a:rPr>
              <a:t></a:t>
            </a:r>
            <a:endParaRPr lang="cs-CZ" dirty="0"/>
          </a:p>
          <a:p>
            <a:r>
              <a:rPr lang="cs-CZ" dirty="0"/>
              <a:t>Chytrému napověz…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63098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200"/>
              </a:spcBef>
            </a:pPr>
            <a:r>
              <a:rPr lang="cs-CZ" dirty="0"/>
              <a:t>Vlastní nastavení slouží k úpravě pracovního prostředí</a:t>
            </a:r>
          </a:p>
          <a:p>
            <a:pPr>
              <a:lnSpc>
                <a:spcPct val="125000"/>
              </a:lnSpc>
              <a:spcBef>
                <a:spcPts val="200"/>
              </a:spcBef>
            </a:pPr>
            <a:r>
              <a:rPr lang="cs-CZ" dirty="0"/>
              <a:t>Práce je rychlejší a pohodlnější</a:t>
            </a:r>
          </a:p>
          <a:p>
            <a:pPr>
              <a:lnSpc>
                <a:spcPct val="125000"/>
              </a:lnSpc>
              <a:spcBef>
                <a:spcPts val="200"/>
              </a:spcBef>
            </a:pPr>
            <a:r>
              <a:rPr lang="cs-CZ" dirty="0"/>
              <a:t>Čím více si program přizpůsobím, tím se v něm bude hůř orientovat jinému uživateli</a:t>
            </a:r>
          </a:p>
          <a:p>
            <a:pPr>
              <a:lnSpc>
                <a:spcPct val="125000"/>
              </a:lnSpc>
              <a:spcBef>
                <a:spcPts val="200"/>
              </a:spcBef>
            </a:pPr>
            <a:r>
              <a:rPr lang="cs-CZ" dirty="0"/>
              <a:t>Nastavení </a:t>
            </a:r>
            <a:r>
              <a:rPr lang="cs-CZ" b="1" dirty="0"/>
              <a:t>Rychlého přístupu</a:t>
            </a:r>
            <a:r>
              <a:rPr lang="cs-CZ" dirty="0"/>
              <a:t> a </a:t>
            </a:r>
            <a:r>
              <a:rPr lang="cs-CZ" b="1" dirty="0"/>
              <a:t>Pásu karet </a:t>
            </a:r>
            <a:r>
              <a:rPr lang="cs-CZ" dirty="0" smtClean="0"/>
              <a:t>jsme</a:t>
            </a:r>
            <a:r>
              <a:rPr lang="cs-CZ" b="1" dirty="0" smtClean="0"/>
              <a:t> </a:t>
            </a:r>
            <a:r>
              <a:rPr lang="cs-CZ" dirty="0" smtClean="0"/>
              <a:t>si ukázali v minulém tématu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1124744"/>
            <a:ext cx="7098885" cy="439248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Nastavte si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* Ukládání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dokumentu automaticky po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7 – mi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minutách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* Typ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dokumentů bude WORD 97 – 2003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* Standardní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složka bude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plocha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dirty="0" smtClean="0">
                <a:solidFill>
                  <a:srgbClr val="002060"/>
                </a:solidFill>
                <a:latin typeface="+mn-lt"/>
              </a:rPr>
              <a:t>Toto </a:t>
            </a:r>
            <a:r>
              <a:rPr lang="cs-CZ" sz="2000" dirty="0">
                <a:solidFill>
                  <a:srgbClr val="002060"/>
                </a:solidFill>
                <a:latin typeface="+mn-lt"/>
              </a:rPr>
              <a:t>je jen CVIČNÝ!!! příklad, normálně na plochu neukládáme</a:t>
            </a:r>
            <a:r>
              <a:rPr lang="cs-CZ" sz="2000" dirty="0" smtClean="0">
                <a:solidFill>
                  <a:srgbClr val="002060"/>
                </a:solidFill>
                <a:latin typeface="+mn-lt"/>
              </a:rPr>
              <a:t>!</a:t>
            </a:r>
            <a:br>
              <a:rPr lang="cs-CZ" sz="200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Výsledek práce ulož pod názvem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nastaveni_uzivatelskeho_prostredi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zašli emailem vyučujícímu.</a:t>
            </a: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54</TotalTime>
  <Words>275</Words>
  <Application>Microsoft Office PowerPoint</Application>
  <PresentationFormat>Předvádění na obrazovce (4:3)</PresentationFormat>
  <Paragraphs>47</Paragraphs>
  <Slides>10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aaa_sablona</vt:lpstr>
      <vt:lpstr>Snímek 1</vt:lpstr>
      <vt:lpstr>UŽIVATELSKÉ PROSTŘEDÍ</vt:lpstr>
      <vt:lpstr>PŘÍKLADY z praxe</vt:lpstr>
      <vt:lpstr>JAK na to?</vt:lpstr>
      <vt:lpstr>JAK na to?</vt:lpstr>
      <vt:lpstr>JAK na to?</vt:lpstr>
      <vt:lpstr>NABÍDKY, upřesnění, volby</vt:lpstr>
      <vt:lpstr>SHRNUTÍ, opakování, dotazy</vt:lpstr>
      <vt:lpstr>1) Nastavte si     * Ukládání dokumentu automaticky po 7 – mi minutách    * Typ dokumentů bude WORD 97 – 2003    * Standardní složka bude plocha  Toto je jen CVIČNÝ!!! příklad, normálně na plochu neukládáme!  2) Výsledek práce ulož pod názvem nastaveni_uzivatelskeho_prostredi a zašli emailem vyučujícímu.</vt:lpstr>
      <vt:lpstr>CITACE a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Navrátil</dc:creator>
  <cp:lastModifiedBy>Pavel</cp:lastModifiedBy>
  <cp:revision>21</cp:revision>
  <dcterms:created xsi:type="dcterms:W3CDTF">2012-10-14T21:00:59Z</dcterms:created>
  <dcterms:modified xsi:type="dcterms:W3CDTF">2013-06-14T11:23:25Z</dcterms:modified>
</cp:coreProperties>
</file>