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2"/>
  </p:notesMasterIdLst>
  <p:sldIdLst>
    <p:sldId id="273" r:id="rId2"/>
    <p:sldId id="256" r:id="rId3"/>
    <p:sldId id="257" r:id="rId4"/>
    <p:sldId id="260" r:id="rId5"/>
    <p:sldId id="268" r:id="rId6"/>
    <p:sldId id="269" r:id="rId7"/>
    <p:sldId id="264" r:id="rId8"/>
    <p:sldId id="267" r:id="rId9"/>
    <p:sldId id="261" r:id="rId10"/>
    <p:sldId id="262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6DE81-CD3F-4ED1-B60E-343A94914ED8}" type="datetimeFigureOut">
              <a:rPr lang="cs-CZ" smtClean="0"/>
              <a:pPr/>
              <a:t>14.6.2013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81DC1-346C-4501-88DC-2982525C61B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8245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4133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41331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41331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8BEB-8BD0-4A07-9CA5-4DF6502BB47D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14.6.2013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14.6.2013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14.6.2013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76000"/>
            <a:ext cx="8100000" cy="72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14.6.2013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14.6.2013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14.6.2013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14.6.2013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14.6.2013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14.6.2013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14.6.2013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2494-2BB8-44C5-87F1-D248FFBE55DC}" type="datetimeFigureOut">
              <a:rPr lang="cs-CZ" smtClean="0"/>
              <a:pPr/>
              <a:t>14.6.2013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tile tx="0" ty="0" sx="70000" sy="7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 rot="16200000">
            <a:off x="4297659" y="-4297663"/>
            <a:ext cx="548684" cy="9144001"/>
          </a:xfrm>
          <a:prstGeom prst="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000" y="576000"/>
            <a:ext cx="81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000" y="1484784"/>
            <a:ext cx="8100000" cy="52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576" y="18288"/>
            <a:ext cx="2026568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61F2494-2BB8-44C5-87F1-D248FFBE55DC}" type="datetimeFigureOut">
              <a:rPr lang="cs-CZ" smtClean="0"/>
              <a:pPr/>
              <a:t>14.6.2013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7824" y="3657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9330127-59E7-4839-BF04-682B9C00A72E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5" name="Zástupný symbol pro obsah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39711" cy="6378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1" kern="1200" spc="-100" baseline="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rgbClr val="002060"/>
        </a:buClr>
        <a:buSzPct val="85000"/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002060"/>
        </a:buClr>
        <a:buSzPct val="85000"/>
        <a:buFont typeface="Arial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rgbClr val="002060"/>
        </a:buClr>
        <a:buSzPct val="90000"/>
        <a:buFont typeface="Arial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rgbClr val="002060"/>
        </a:buClr>
        <a:buFont typeface="Arial" pitchFamily="34" charset="0"/>
        <a:buChar char="•"/>
        <a:defRPr sz="1600" kern="1200">
          <a:solidFill>
            <a:srgbClr val="002060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rgbClr val="002060"/>
        </a:buClr>
        <a:buSzPct val="100000"/>
        <a:buFont typeface="Arial" pitchFamily="34" charset="0"/>
        <a:buChar char="•"/>
        <a:defRPr sz="1400" kern="1200" baseline="0">
          <a:solidFill>
            <a:srgbClr val="002060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5"/>
          <p:cNvSpPr>
            <a:spLocks noGrp="1"/>
          </p:cNvSpPr>
          <p:nvPr>
            <p:ph type="subTitle" idx="1"/>
          </p:nvPr>
        </p:nvSpPr>
        <p:spPr>
          <a:xfrm>
            <a:off x="971600" y="0"/>
            <a:ext cx="8172400" cy="908720"/>
          </a:xfrm>
        </p:spPr>
        <p:txBody>
          <a:bodyPr anchor="ctr">
            <a:normAutofit/>
          </a:bodyPr>
          <a:lstStyle/>
          <a:p>
            <a:pPr algn="ctr"/>
            <a:r>
              <a:rPr lang="cs-CZ" sz="2000" dirty="0" smtClean="0"/>
              <a:t>Střední škola služeb a podnikání, Ostrava-Poruba</a:t>
            </a:r>
          </a:p>
          <a:p>
            <a:pPr algn="ctr"/>
            <a:r>
              <a:rPr lang="cs-CZ" sz="2000" dirty="0" smtClean="0"/>
              <a:t>příspěvková organizace</a:t>
            </a: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052" y="1325371"/>
            <a:ext cx="7441766" cy="159957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11560" y="2947629"/>
            <a:ext cx="8532440" cy="3895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Výukový materiál v rámci projektu OPVK 1.5 Peníze středním 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školám</a:t>
            </a:r>
          </a:p>
          <a:p>
            <a:endParaRPr lang="cs-CZ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7000"/>
              </a:lnSpc>
              <a:spcBef>
                <a:spcPts val="100"/>
              </a:spcBef>
            </a:pP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Číslo </a:t>
            </a: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projektu: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 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CZ.1.07/1.5.00/34.0883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Název projektu: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Rozvoj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vzdělanosti</a:t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Číslo šablony:  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III/2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Datum vytvoření</a:t>
            </a: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    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14. 5. 2013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Autor: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Mgr. Pavel Navrátil</a:t>
            </a:r>
            <a:b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Určeno </a:t>
            </a: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 předmět:      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    Informační a komunikační technologie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Tematická oblast</a:t>
            </a: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    Práce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 standardním aplikačním programovým vybavením 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			    textový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editor </a:t>
            </a:r>
            <a:endParaRPr lang="cs-CZ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7000"/>
              </a:lnSpc>
              <a:spcBef>
                <a:spcPts val="100"/>
              </a:spcBef>
            </a:pP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Obor </a:t>
            </a: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vzdělání: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Masér sportovní a rekondiční (69-41-L/02) 2.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ročník</a:t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Název </a:t>
            </a: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výukového materiálu: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Motivy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Popis </a:t>
            </a: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využití: </a:t>
            </a: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Výukový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materiál s úkoly pro žáky s využitím dataprojektoru, notebooku</a:t>
            </a:r>
            <a:b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Čas:  </a:t>
            </a:r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    </a:t>
            </a:r>
            <a:r>
              <a:rPr lang="cs-C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cs-C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minut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564386" y="858198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VY_32_INOVACE_ICTM23760NAV</a:t>
            </a:r>
            <a:endParaRPr lang="cs-CZ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4531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CITACE a zdroje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>
                <a:solidFill>
                  <a:srgbClr val="002060"/>
                </a:solidFill>
              </a:rPr>
              <a:t>MS Office 2010</a:t>
            </a:r>
            <a:r>
              <a:rPr lang="cs-CZ" dirty="0">
                <a:solidFill>
                  <a:srgbClr val="002060"/>
                </a:solidFill>
              </a:rPr>
              <a:t>. 2010.</a:t>
            </a: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5085184"/>
            <a:ext cx="1757363" cy="1595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672981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MOTIVY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Motto: Černo-bílá (nuda) už nefrčí…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829465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PŘÍKLADY z praxe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Změna celkového vzhledu dokumentu</a:t>
            </a:r>
          </a:p>
          <a:p>
            <a:r>
              <a:rPr lang="cs-CZ" dirty="0" smtClean="0"/>
              <a:t>barevnost</a:t>
            </a:r>
            <a:endParaRPr lang="cs-CZ" dirty="0"/>
          </a:p>
          <a:p>
            <a:r>
              <a:rPr lang="cs-CZ" dirty="0" smtClean="0"/>
              <a:t>předdefinované styly</a:t>
            </a:r>
          </a:p>
          <a:p>
            <a:r>
              <a:rPr lang="cs-CZ" dirty="0" smtClean="0"/>
              <a:t>šipky</a:t>
            </a:r>
          </a:p>
          <a:p>
            <a:r>
              <a:rPr lang="cs-CZ" dirty="0" smtClean="0"/>
              <a:t>grafika</a:t>
            </a:r>
          </a:p>
          <a:p>
            <a:r>
              <a:rPr lang="cs-CZ" dirty="0" smtClean="0"/>
              <a:t>grafy</a:t>
            </a:r>
          </a:p>
        </p:txBody>
      </p:sp>
    </p:spTree>
    <p:extLst>
      <p:ext uri="{BB962C8B-B14F-4D97-AF65-F5344CB8AC3E}">
        <p14:creationId xmlns:p14="http://schemas.microsoft.com/office/powerpoint/2010/main" xmlns="" val="13340494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851920" y="1484784"/>
            <a:ext cx="5076080" cy="1800200"/>
          </a:xfrm>
        </p:spPr>
        <p:txBody>
          <a:bodyPr/>
          <a:lstStyle/>
          <a:p>
            <a:r>
              <a:rPr lang="cs-CZ" b="1" dirty="0" smtClean="0"/>
              <a:t>Rozložení stránky</a:t>
            </a:r>
            <a:r>
              <a:rPr lang="cs-CZ" dirty="0" smtClean="0"/>
              <a:t> – </a:t>
            </a:r>
            <a:r>
              <a:rPr lang="cs-CZ" b="1" dirty="0" smtClean="0"/>
              <a:t>Motivy</a:t>
            </a:r>
          </a:p>
          <a:p>
            <a:r>
              <a:rPr lang="cs-CZ" dirty="0" smtClean="0"/>
              <a:t>Můžeme je měnit, ukládat</a:t>
            </a:r>
          </a:p>
          <a:p>
            <a:r>
              <a:rPr lang="cs-CZ" dirty="0" smtClean="0"/>
              <a:t>Písmo, barvy atd.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923928" y="76470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Kudy ke změně Motivů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576000"/>
            <a:ext cx="3096344" cy="720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FF0000"/>
                </a:solidFill>
              </a:rPr>
              <a:t>JAK na to?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8" y="3573014"/>
            <a:ext cx="3024334" cy="3100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6009" y="3377941"/>
            <a:ext cx="2162175" cy="329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7499" y="3377941"/>
            <a:ext cx="1796949" cy="3295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8" y="1628800"/>
            <a:ext cx="2088230" cy="1639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 flipH="1">
            <a:off x="1187624" y="1772816"/>
            <a:ext cx="2592288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525218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860032" y="1484784"/>
            <a:ext cx="4104456" cy="5220000"/>
          </a:xfrm>
        </p:spPr>
        <p:txBody>
          <a:bodyPr/>
          <a:lstStyle/>
          <a:p>
            <a:r>
              <a:rPr lang="cs-CZ" dirty="0" smtClean="0"/>
              <a:t>Motivy se uplatní např. u předdefinovaných stylů</a:t>
            </a:r>
          </a:p>
          <a:p>
            <a:r>
              <a:rPr lang="cs-CZ" dirty="0" smtClean="0"/>
              <a:t>Motivy můžeme měnit a tak vyjádřit charakter zprávy</a:t>
            </a:r>
          </a:p>
          <a:p>
            <a:r>
              <a:rPr lang="cs-CZ" dirty="0" smtClean="0"/>
              <a:t>Můžeme taky „zasahovat“ do struktury Motivu</a:t>
            </a:r>
          </a:p>
          <a:p>
            <a:r>
              <a:rPr lang="cs-CZ" dirty="0" smtClean="0"/>
              <a:t>Výsledný nový Motiv pak můžeme uložit a používat</a:t>
            </a:r>
          </a:p>
          <a:p>
            <a:r>
              <a:rPr lang="cs-CZ" dirty="0" smtClean="0"/>
              <a:t>Tento postup ale chce hlubší znalosti a také dávku estetického cítění, aby výsledek nebyl přeplácaný „papoušek“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23928" y="76470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Úprava Motivů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576000"/>
            <a:ext cx="3096344" cy="720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FF0000"/>
                </a:solidFill>
              </a:rPr>
              <a:t>JAK na to?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59631"/>
            <a:ext cx="1769213" cy="4665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59632"/>
            <a:ext cx="1752563" cy="4665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 flipH="1">
            <a:off x="1763688" y="1700808"/>
            <a:ext cx="3024336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>
            <a:off x="3923928" y="1700808"/>
            <a:ext cx="864096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656781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99592" y="1484784"/>
            <a:ext cx="8028408" cy="1512168"/>
          </a:xfrm>
        </p:spPr>
        <p:txBody>
          <a:bodyPr/>
          <a:lstStyle/>
          <a:p>
            <a:r>
              <a:rPr lang="cs-CZ" dirty="0" smtClean="0"/>
              <a:t>Použitím různých motivů se změní vzhled dokumentu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635896" y="76470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Změna motivu = vzhled dokumentu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576000"/>
            <a:ext cx="3096344" cy="720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FF0000"/>
                </a:solidFill>
              </a:rPr>
              <a:t>JAK na to?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05724"/>
            <a:ext cx="3359408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26750"/>
            <a:ext cx="3739012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69287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NABÍDKY, upřesnění, volby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24128" y="1484784"/>
            <a:ext cx="3203872" cy="5220000"/>
          </a:xfrm>
        </p:spPr>
        <p:txBody>
          <a:bodyPr/>
          <a:lstStyle/>
          <a:p>
            <a:r>
              <a:rPr lang="cs-CZ" dirty="0" smtClean="0"/>
              <a:t>Námi upravený motiv můžeme uložit</a:t>
            </a:r>
          </a:p>
          <a:p>
            <a:r>
              <a:rPr lang="cs-CZ" dirty="0" smtClean="0"/>
              <a:t>Standardní uložení je v Šablonách</a:t>
            </a:r>
          </a:p>
          <a:p>
            <a:r>
              <a:rPr lang="cs-CZ" dirty="0" smtClean="0"/>
              <a:t>Uložený motiv můžeme také uložit a přenést na </a:t>
            </a:r>
            <a:r>
              <a:rPr lang="cs-CZ" dirty="0" err="1" smtClean="0"/>
              <a:t>FLASHce</a:t>
            </a:r>
            <a:endParaRPr lang="cs-CZ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4764539" cy="3635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 flipV="1">
            <a:off x="2411760" y="2060848"/>
            <a:ext cx="3312368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4499992" y="4005064"/>
            <a:ext cx="1376536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63098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SHRNUTÍ, opakování, dotazy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WORD 2007 se liší také použitím </a:t>
            </a:r>
            <a:r>
              <a:rPr lang="cs-CZ" b="1" dirty="0" smtClean="0"/>
              <a:t>Motivů</a:t>
            </a:r>
            <a:endParaRPr lang="cs-CZ" dirty="0" smtClean="0"/>
          </a:p>
          <a:p>
            <a:r>
              <a:rPr lang="cs-CZ" dirty="0" smtClean="0"/>
              <a:t>Předdefinovaných Motivů (barevných kombinací) je hodně</a:t>
            </a:r>
          </a:p>
          <a:p>
            <a:r>
              <a:rPr lang="cs-CZ" dirty="0" smtClean="0"/>
              <a:t>Možností jak je změnit je také spousta</a:t>
            </a:r>
          </a:p>
          <a:p>
            <a:r>
              <a:rPr lang="cs-CZ" dirty="0" smtClean="0"/>
              <a:t>Méně někdy znamená více…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331396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adpis 1"/>
          <p:cNvSpPr>
            <a:spLocks noGrp="1"/>
          </p:cNvSpPr>
          <p:nvPr>
            <p:ph type="title"/>
          </p:nvPr>
        </p:nvSpPr>
        <p:spPr>
          <a:xfrm>
            <a:off x="1619672" y="836712"/>
            <a:ext cx="6840760" cy="583264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cs-CZ" sz="2000" b="0" dirty="0" smtClean="0">
                <a:solidFill>
                  <a:srgbClr val="002060"/>
                </a:solidFill>
                <a:latin typeface="+mn-lt"/>
              </a:rPr>
              <a:t>1) Uprav Motiv Kancelář tak, že výchozí písmo bude </a:t>
            </a:r>
            <a:r>
              <a:rPr lang="cs-CZ" sz="2000" b="0" dirty="0" err="1" smtClean="0">
                <a:solidFill>
                  <a:srgbClr val="002060"/>
                </a:solidFill>
                <a:latin typeface="+mn-lt"/>
              </a:rPr>
              <a:t>Times</a:t>
            </a:r>
            <a:r>
              <a:rPr lang="cs-CZ" sz="2000" b="0" dirty="0" smtClean="0">
                <a:solidFill>
                  <a:srgbClr val="002060"/>
                </a:solidFill>
                <a:latin typeface="+mn-lt"/>
              </a:rPr>
              <a:t> New Roman</a:t>
            </a:r>
            <a:br>
              <a:rPr lang="cs-CZ" sz="2000" b="0" dirty="0" smtClean="0">
                <a:solidFill>
                  <a:srgbClr val="002060"/>
                </a:solidFill>
                <a:latin typeface="+mn-lt"/>
              </a:rPr>
            </a:br>
            <a:r>
              <a:rPr lang="cs-CZ" sz="2000" b="0" dirty="0" smtClean="0">
                <a:solidFill>
                  <a:srgbClr val="002060"/>
                </a:solidFill>
                <a:latin typeface="+mn-lt"/>
              </a:rPr>
              <a:t>2) Výsledek práce ulož pod názvem motivy a zašli emailem</a:t>
            </a:r>
            <a:br>
              <a:rPr lang="cs-CZ" sz="2000" b="0" dirty="0" smtClean="0">
                <a:solidFill>
                  <a:srgbClr val="002060"/>
                </a:solidFill>
                <a:latin typeface="+mn-lt"/>
              </a:rPr>
            </a:br>
            <a:r>
              <a:rPr lang="cs-CZ" sz="2000" b="0" dirty="0" smtClean="0">
                <a:solidFill>
                  <a:srgbClr val="002060"/>
                </a:solidFill>
                <a:latin typeface="+mn-lt"/>
              </a:rPr>
              <a:t>   vyučujícímu.</a:t>
            </a:r>
            <a:br>
              <a:rPr lang="cs-CZ" sz="2000" b="0" dirty="0" smtClean="0">
                <a:solidFill>
                  <a:srgbClr val="002060"/>
                </a:solidFill>
                <a:latin typeface="+mn-lt"/>
              </a:rPr>
            </a:br>
            <a:endParaRPr lang="cs-CZ" sz="2000" b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27584" y="576000"/>
            <a:ext cx="81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rgbClr val="FF0000"/>
                </a:solidFill>
              </a:rPr>
              <a:t>ÚKOL(y)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7" name="Picture 8" descr="C:\Users\Pavel\AppData\Local\Microsoft\Windows\Temporary Internet Files\Content.IE5\8HMO9EV2\MC90044216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29200"/>
            <a:ext cx="1194229" cy="1194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avel\AppData\Local\Microsoft\Windows\Temporary Internet Files\Content.IE5\KPBO5JPA\MC900286318[1].wm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70C0">
                <a:tint val="45000"/>
                <a:satMod val="400000"/>
              </a:srgbClr>
            </a:duotone>
            <a:lum bright="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56996">
            <a:off x="199617" y="1963770"/>
            <a:ext cx="1092947" cy="772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87342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a_sablona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aaa_sablona</Template>
  <TotalTime>149</TotalTime>
  <Words>226</Words>
  <Application>Microsoft Office PowerPoint</Application>
  <PresentationFormat>Předvádění na obrazovce (4:3)</PresentationFormat>
  <Paragraphs>48</Paragraphs>
  <Slides>10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aaa_sablona</vt:lpstr>
      <vt:lpstr>Snímek 1</vt:lpstr>
      <vt:lpstr>MOTIVY</vt:lpstr>
      <vt:lpstr>PŘÍKLADY z praxe</vt:lpstr>
      <vt:lpstr>JAK na to?</vt:lpstr>
      <vt:lpstr>JAK na to?</vt:lpstr>
      <vt:lpstr>JAK na to?</vt:lpstr>
      <vt:lpstr>NABÍDKY, upřesnění, volby</vt:lpstr>
      <vt:lpstr>SHRNUTÍ, opakování, dotazy</vt:lpstr>
      <vt:lpstr>1) Uprav Motiv Kancelář tak, že výchozí písmo bude Times New Roman 2) Výsledek práce ulož pod názvem motivy a zašli emailem    vyučujícímu. </vt:lpstr>
      <vt:lpstr>CITACE a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Navrátil</dc:creator>
  <cp:lastModifiedBy>Pavel</cp:lastModifiedBy>
  <cp:revision>16</cp:revision>
  <dcterms:created xsi:type="dcterms:W3CDTF">2012-10-14T21:00:59Z</dcterms:created>
  <dcterms:modified xsi:type="dcterms:W3CDTF">2013-06-14T11:24:40Z</dcterms:modified>
</cp:coreProperties>
</file>