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73" r:id="rId2"/>
    <p:sldId id="256" r:id="rId3"/>
    <p:sldId id="257" r:id="rId4"/>
    <p:sldId id="274" r:id="rId5"/>
    <p:sldId id="260" r:id="rId6"/>
    <p:sldId id="268" r:id="rId7"/>
    <p:sldId id="269" r:id="rId8"/>
    <p:sldId id="264" r:id="rId9"/>
    <p:sldId id="265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16. 5. 2013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Pravopis, slovníky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VY_32_INOVACE_ICTM23960NAV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WORD nám může dokument „zkontrolovat“</a:t>
            </a:r>
          </a:p>
          <a:p>
            <a:r>
              <a:rPr lang="cs-CZ" dirty="0" smtClean="0"/>
              <a:t>Ne vše, co počítač podtrhne je špatně, ne vše, co nepodtrhne je dobře</a:t>
            </a:r>
          </a:p>
          <a:p>
            <a:r>
              <a:rPr lang="cs-CZ" dirty="0" smtClean="0"/>
              <a:t>Některé výrazy WORD nezná</a:t>
            </a:r>
          </a:p>
          <a:p>
            <a:r>
              <a:rPr lang="cs-CZ" dirty="0" smtClean="0"/>
              <a:t>Pokud jsme si jisti, slovo můžeme přidat do slovníku</a:t>
            </a:r>
          </a:p>
          <a:p>
            <a:r>
              <a:rPr lang="cs-CZ" dirty="0" smtClean="0"/>
              <a:t>Některé chyby WORD neodhalí, protože je za chyby nepovažuje (</a:t>
            </a:r>
            <a:r>
              <a:rPr lang="cs-CZ" sz="2000" dirty="0" smtClean="0"/>
              <a:t>slova, nebo tvary mají smysl v jiném významu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Počítač nepozná význam slova, proto jej taky neopraví, nebo jej může opravit špatně</a:t>
            </a:r>
          </a:p>
          <a:p>
            <a:r>
              <a:rPr lang="cs-CZ" dirty="0" smtClean="0"/>
              <a:t>Jazyk je bohatý a rozmanitý, důležitý je cit pro jazyk a to počítač nemusí umět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Do slovníku počítače přidej slovo „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Praskolesy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“(název obce na Berounsku)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pravopis_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slovniky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PRAVOPIS, SLOVNÍKY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Každý není češtinář…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000" y="1484784"/>
            <a:ext cx="8136488" cy="5220000"/>
          </a:xfrm>
        </p:spPr>
        <p:txBody>
          <a:bodyPr>
            <a:normAutofit/>
          </a:bodyPr>
          <a:lstStyle/>
          <a:p>
            <a:r>
              <a:rPr lang="cs-CZ" dirty="0" smtClean="0"/>
              <a:t>Občas chybujeme / máme pochybnosti o pravopisu</a:t>
            </a:r>
          </a:p>
          <a:p>
            <a:r>
              <a:rPr lang="cs-CZ" dirty="0" smtClean="0"/>
              <a:t>WORD nám může dokument „zkontrolovat“</a:t>
            </a:r>
          </a:p>
          <a:p>
            <a:r>
              <a:rPr lang="cs-CZ" dirty="0" smtClean="0"/>
              <a:t>Ne vše, co počítač podtrhne je špatně, ne vše, co nepodtrhne je dobře</a:t>
            </a:r>
          </a:p>
          <a:p>
            <a:r>
              <a:rPr lang="cs-CZ" dirty="0" smtClean="0"/>
              <a:t>Člověk může použít rozum a zkušenost, u PC to není tak jednoduché</a:t>
            </a:r>
          </a:p>
          <a:p>
            <a:r>
              <a:rPr lang="cs-CZ" dirty="0" smtClean="0"/>
              <a:t>Počítač nepozná význam slova, proto jej taky neopraví, nebo jej může opravit špatně</a:t>
            </a:r>
          </a:p>
          <a:p>
            <a:r>
              <a:rPr lang="cs-CZ" dirty="0" smtClean="0"/>
              <a:t>Některé výrazy WORD nezná</a:t>
            </a:r>
          </a:p>
          <a:p>
            <a:r>
              <a:rPr lang="cs-CZ" dirty="0" smtClean="0"/>
              <a:t>Pokud jsme si jisti, slovo můžeme přidat do slovníku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000" y="1484784"/>
            <a:ext cx="8136488" cy="5220000"/>
          </a:xfrm>
        </p:spPr>
        <p:txBody>
          <a:bodyPr>
            <a:normAutofit/>
          </a:bodyPr>
          <a:lstStyle/>
          <a:p>
            <a:r>
              <a:rPr lang="cs-CZ" dirty="0" smtClean="0"/>
              <a:t>Některé chyby WORD neodhalí, protože je za chyby nepovažuje (</a:t>
            </a:r>
            <a:r>
              <a:rPr lang="cs-CZ" sz="2000" dirty="0" smtClean="0"/>
              <a:t>slova, nebo tvary mají smysl v jiném významu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 horu (Praděd), Nahoru (určení směru)</a:t>
            </a:r>
          </a:p>
          <a:p>
            <a:pPr lvl="1"/>
            <a:r>
              <a:rPr lang="cs-CZ" dirty="0" smtClean="0"/>
              <a:t>Do hromady (písku přimíchal cement), Dohromady (uděláme moc)</a:t>
            </a:r>
          </a:p>
          <a:p>
            <a:pPr lvl="1"/>
            <a:r>
              <a:rPr lang="cs-CZ" dirty="0" smtClean="0"/>
              <a:t>Tajemná (žena), Ta jemná (vůně)</a:t>
            </a:r>
          </a:p>
          <a:p>
            <a:r>
              <a:rPr lang="cs-CZ" dirty="0" smtClean="0"/>
              <a:t>Některé háčky a čárky jsou významotvorné – mění význam slova</a:t>
            </a:r>
          </a:p>
          <a:p>
            <a:pPr lvl="1"/>
            <a:r>
              <a:rPr lang="cs-CZ" dirty="0" smtClean="0"/>
              <a:t>Přesně (to jsem myslel), Přesné (měření)</a:t>
            </a:r>
          </a:p>
          <a:p>
            <a:pPr lvl="1"/>
            <a:r>
              <a:rPr lang="cs-CZ" dirty="0" smtClean="0"/>
              <a:t>Klidné (dítě), Klidně (to udělej) </a:t>
            </a:r>
          </a:p>
          <a:p>
            <a:pPr lvl="1"/>
            <a:r>
              <a:rPr lang="cs-CZ" dirty="0" smtClean="0"/>
              <a:t>Čelní (představitelé filmu), Celní (úřad)</a:t>
            </a:r>
          </a:p>
          <a:p>
            <a:r>
              <a:rPr lang="cs-CZ" dirty="0" smtClean="0"/>
              <a:t>Může být také nastaven jiný jazyk, než kterým píšeme a pokud počítač i sám opravuje, může nastat „průšvih“</a:t>
            </a:r>
          </a:p>
          <a:p>
            <a:pPr lvl="1"/>
            <a:r>
              <a:rPr lang="cs-CZ" dirty="0" smtClean="0"/>
              <a:t>Šílenče – oslovení </a:t>
            </a:r>
            <a:r>
              <a:rPr lang="cs-CZ" dirty="0" smtClean="0">
                <a:sym typeface="Wingdings" pitchFamily="2" charset="2"/>
              </a:rPr>
              <a:t>, </a:t>
            </a:r>
            <a:r>
              <a:rPr lang="cs-CZ" dirty="0" smtClean="0"/>
              <a:t>Silence – ticho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8104" y="1484784"/>
            <a:ext cx="3419896" cy="5220000"/>
          </a:xfrm>
        </p:spPr>
        <p:txBody>
          <a:bodyPr/>
          <a:lstStyle/>
          <a:p>
            <a:r>
              <a:rPr lang="cs-CZ" dirty="0" smtClean="0"/>
              <a:t>Na podtrženém místě použijeme pravé tlačítko na myši</a:t>
            </a:r>
          </a:p>
          <a:p>
            <a:r>
              <a:rPr lang="cs-CZ" dirty="0" smtClean="0"/>
              <a:t>Slovo můžeme </a:t>
            </a:r>
          </a:p>
          <a:p>
            <a:pPr lvl="1"/>
            <a:r>
              <a:rPr lang="cs-CZ" dirty="0" smtClean="0"/>
              <a:t>Přeskočit</a:t>
            </a:r>
          </a:p>
          <a:p>
            <a:pPr lvl="1"/>
            <a:r>
              <a:rPr lang="cs-CZ" dirty="0" smtClean="0"/>
              <a:t>Přeskakovat</a:t>
            </a:r>
          </a:p>
          <a:p>
            <a:pPr lvl="1"/>
            <a:r>
              <a:rPr lang="cs-CZ" dirty="0" smtClean="0"/>
              <a:t>Přidat do slovníku</a:t>
            </a:r>
          </a:p>
          <a:p>
            <a:pPr lvl="1"/>
            <a:r>
              <a:rPr lang="cs-CZ" dirty="0" smtClean="0"/>
              <a:t>Zvolit Jazyk oprav</a:t>
            </a:r>
          </a:p>
          <a:p>
            <a:pPr lvl="1"/>
            <a:r>
              <a:rPr lang="cs-CZ" dirty="0" smtClean="0"/>
              <a:t>Zvolit Pravopis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Kontextové menu – pravá myš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3587541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36911"/>
            <a:ext cx="4608512" cy="2814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4355976" y="3429000"/>
            <a:ext cx="136815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 smtClean="0"/>
              <a:t>V případě, že slovník „zná“ podobné tvary, nabídne je po stisku pravou myší</a:t>
            </a:r>
          </a:p>
          <a:p>
            <a:r>
              <a:rPr lang="cs-CZ" dirty="0" smtClean="0"/>
              <a:t>Opět můžeme přeskočit, přeskakovat, přidat do slovníku</a:t>
            </a:r>
          </a:p>
          <a:p>
            <a:r>
              <a:rPr lang="cs-CZ" dirty="0" smtClean="0"/>
              <a:t>Obdobnou nabídku nám poskytne volba </a:t>
            </a:r>
            <a:r>
              <a:rPr lang="cs-CZ" b="1" dirty="0" smtClean="0"/>
              <a:t>Pravopis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Pravopisná chyba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2641012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93096"/>
            <a:ext cx="3424750" cy="2314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339752" y="4365104"/>
            <a:ext cx="259228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>
            <a:off x="2555776" y="1844824"/>
            <a:ext cx="230425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 smtClean="0"/>
              <a:t>Pokud se nám objeví zelené podtržení, může to být způsobeno třeba použitím více mezer</a:t>
            </a:r>
          </a:p>
          <a:p>
            <a:r>
              <a:rPr lang="cs-CZ" dirty="0" smtClean="0"/>
              <a:t>Nahradíme-li mezery tabulátorem, označení zmizí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„Zeleně podtržená“ chyba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861048"/>
            <a:ext cx="3276364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25144"/>
            <a:ext cx="3168352" cy="5280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1" y="1700808"/>
            <a:ext cx="3072341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852936"/>
            <a:ext cx="3303896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131840" y="2204864"/>
            <a:ext cx="165618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>
            <a:off x="2699792" y="2492896"/>
            <a:ext cx="208823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11"/>
          <p:cNvCxnSpPr/>
          <p:nvPr/>
        </p:nvCxnSpPr>
        <p:spPr>
          <a:xfrm flipH="1">
            <a:off x="2843808" y="3645024"/>
            <a:ext cx="2088232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11"/>
          <p:cNvCxnSpPr/>
          <p:nvPr/>
        </p:nvCxnSpPr>
        <p:spPr>
          <a:xfrm flipH="1">
            <a:off x="2915816" y="3645024"/>
            <a:ext cx="201622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4088" y="1484784"/>
            <a:ext cx="3563912" cy="5220000"/>
          </a:xfrm>
        </p:spPr>
        <p:txBody>
          <a:bodyPr/>
          <a:lstStyle/>
          <a:p>
            <a:r>
              <a:rPr lang="cs-CZ" dirty="0" smtClean="0"/>
              <a:t>S pravopisem úzce souvisí i </a:t>
            </a:r>
            <a:r>
              <a:rPr lang="cs-CZ" b="1" dirty="0" smtClean="0"/>
              <a:t>Automatické opravy</a:t>
            </a:r>
            <a:r>
              <a:rPr lang="cs-CZ" dirty="0" smtClean="0"/>
              <a:t> a jejich možnosti a nastavení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7"/>
            <a:ext cx="4320480" cy="4066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Přímá spojnice se šipkou 11"/>
          <p:cNvCxnSpPr/>
          <p:nvPr/>
        </p:nvCxnSpPr>
        <p:spPr>
          <a:xfrm flipH="1">
            <a:off x="2339752" y="2204864"/>
            <a:ext cx="3096344" cy="19442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8100416" cy="1872208"/>
          </a:xfrm>
        </p:spPr>
        <p:txBody>
          <a:bodyPr/>
          <a:lstStyle/>
          <a:p>
            <a:r>
              <a:rPr lang="cs-CZ" dirty="0" smtClean="0"/>
              <a:t>Zařazením slova do slovníku, popř. přijetím návrhu opravy se stává místo výskytu „bezchybným“.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013176"/>
            <a:ext cx="548632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8"/>
            <a:ext cx="5580619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05064"/>
            <a:ext cx="4536504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Přímá spojnice se šipkou 11"/>
          <p:cNvCxnSpPr/>
          <p:nvPr/>
        </p:nvCxnSpPr>
        <p:spPr>
          <a:xfrm>
            <a:off x="1619672" y="3140968"/>
            <a:ext cx="0" cy="19442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>
            <a:off x="2483768" y="4581128"/>
            <a:ext cx="0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195</TotalTime>
  <Words>486</Words>
  <Application>Microsoft Office PowerPoint</Application>
  <PresentationFormat>Předvádění na obrazovce (4:3)</PresentationFormat>
  <Paragraphs>66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aaa_sablona</vt:lpstr>
      <vt:lpstr>Snímek 1</vt:lpstr>
      <vt:lpstr>PRAVOPIS, SLOVNÍKY</vt:lpstr>
      <vt:lpstr>PŘÍKLADY z praxe</vt:lpstr>
      <vt:lpstr>PŘÍKLADY z praxe</vt:lpstr>
      <vt:lpstr>JAK na to?</vt:lpstr>
      <vt:lpstr>JAK na to?</vt:lpstr>
      <vt:lpstr>JAK na to?</vt:lpstr>
      <vt:lpstr>NABÍDKY, upřesnění, volby</vt:lpstr>
      <vt:lpstr>FINÁLE</vt:lpstr>
      <vt:lpstr>SHRNUTÍ, opakování, dotazy</vt:lpstr>
      <vt:lpstr>1) Do slovníku počítače přidej slovo „Praskolesy“(název obce na Berounsku)  2) Výsledek práce ulož pod názvem pravopis_slovniky a zašli emailem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42</cp:revision>
  <dcterms:created xsi:type="dcterms:W3CDTF">2012-10-14T21:00:59Z</dcterms:created>
  <dcterms:modified xsi:type="dcterms:W3CDTF">2013-06-14T11:28:08Z</dcterms:modified>
</cp:coreProperties>
</file>