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73" r:id="rId2"/>
    <p:sldId id="256" r:id="rId3"/>
    <p:sldId id="257" r:id="rId4"/>
    <p:sldId id="260" r:id="rId5"/>
    <p:sldId id="268" r:id="rId6"/>
    <p:sldId id="269" r:id="rId7"/>
    <p:sldId id="270" r:id="rId8"/>
    <p:sldId id="263" r:id="rId9"/>
    <p:sldId id="264" r:id="rId10"/>
    <p:sldId id="265" r:id="rId11"/>
    <p:sldId id="267" r:id="rId12"/>
    <p:sldId id="261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DE81-CD3F-4ED1-B60E-343A94914ED8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1DC1-346C-4501-88DC-2982525C6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24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133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13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133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133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6000"/>
            <a:ext cx="810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 rot="16200000">
            <a:off x="4297659" y="-4297663"/>
            <a:ext cx="548684" cy="914400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484784"/>
            <a:ext cx="810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18288"/>
            <a:ext cx="202656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1F2494-2BB8-44C5-87F1-D248FFBE55DC}" type="datetimeFigureOut">
              <a:rPr lang="cs-CZ" smtClean="0"/>
              <a:pPr/>
              <a:t>14.6.2013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Zástupný symbol pro obsah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9711" cy="63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2060"/>
        </a:buClr>
        <a:buSzPct val="90000"/>
        <a:buFont typeface="Arial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002060"/>
        </a:buClr>
        <a:buFont typeface="Arial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2060"/>
        </a:buClr>
        <a:buSzPct val="100000"/>
        <a:buFont typeface="Arial" pitchFamily="34" charset="0"/>
        <a:buChar char="•"/>
        <a:defRPr sz="14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5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90872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 smtClean="0"/>
              <a:t>Střední škola služeb a podnikání, Ostrava-Poruba</a:t>
            </a:r>
          </a:p>
          <a:p>
            <a:pPr algn="ctr"/>
            <a:r>
              <a:rPr lang="cs-CZ" sz="2000" dirty="0" smtClean="0"/>
              <a:t>příspěvková organizace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052" y="1325371"/>
            <a:ext cx="7441766" cy="15995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1560" y="2947629"/>
            <a:ext cx="8532440" cy="3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materiál v rámci projektu OPVK 1.5 Peníze středním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školám</a:t>
            </a:r>
          </a:p>
          <a:p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CZ.1.07/1.5.00/34.0883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Rozvoj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vzdělanosti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šablony: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III/2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Datum vytvoření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17. 5. 2013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Mgr. Pavel Navrátil</a:t>
            </a:r>
            <a:b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Určeno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 předmět:  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Informační a komunikační technologie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Tematická oblast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Práce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standardním aplikačním programovým vybavením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			    textový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editor </a:t>
            </a:r>
            <a:endParaRPr lang="cs-C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Obor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vzdělání: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Masér sportovní a rekondiční (69-41-L/02) 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ročník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výukového materiálu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Publikování, blog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materiál s úkoly pro žáky s využitím dataprojektoru, notebooku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Čas: 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64386" y="8581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VY_32_INOVACE_ICTM24060NAV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5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FINÁLE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1484784"/>
            <a:ext cx="4067968" cy="5220000"/>
          </a:xfrm>
        </p:spPr>
        <p:txBody>
          <a:bodyPr/>
          <a:lstStyle/>
          <a:p>
            <a:r>
              <a:rPr lang="cs-CZ" dirty="0" smtClean="0"/>
              <a:t>Závěrem je Publikování na blogu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42568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1403648" y="2060848"/>
            <a:ext cx="352839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1026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SHRNUTÍ, opakování,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Blog používáme jako deníček, zápisník, kroniku</a:t>
            </a:r>
          </a:p>
          <a:p>
            <a:r>
              <a:rPr lang="cs-CZ" dirty="0" smtClean="0"/>
              <a:t>Záznam se skládá z hlavičky a vlastního příspěvku</a:t>
            </a:r>
          </a:p>
          <a:p>
            <a:r>
              <a:rPr lang="cs-CZ" dirty="0" smtClean="0"/>
              <a:t>Do dokumentu především píšeme, vkládáme obrázky (fotky)</a:t>
            </a:r>
          </a:p>
          <a:p>
            <a:r>
              <a:rPr lang="cs-CZ" dirty="0" smtClean="0"/>
              <a:t>Můžeme vkládat taky tvary (šipky, ovály, obdélníky) popř. tabulky</a:t>
            </a:r>
          </a:p>
          <a:p>
            <a:r>
              <a:rPr lang="cs-CZ" dirty="0" smtClean="0"/>
              <a:t>Blog odešleme – publikujeme</a:t>
            </a:r>
          </a:p>
          <a:p>
            <a:r>
              <a:rPr lang="cs-CZ" dirty="0" smtClean="0"/>
              <a:t>Můžeme nastavit (na straně poskytovatele – internetu), kdo bude příspěvky číst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3313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840760" cy="583264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1) Vytvoř příspěvek blogu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2) 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P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ublikuj jej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3) Výsledek práce publikuj a zašli odkaz na blog emailem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  vyučujícímu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endParaRPr lang="cs-CZ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ÚKOL(y)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Pavel\AppData\Local\Microsoft\Windows\Temporary Internet Files\Content.IE5\8HMO9EV2\MC9004421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194229" cy="119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vel\AppData\Local\Microsoft\Windows\Temporary Internet Files\Content.IE5\KPBO5JPA\MC90028631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56996">
            <a:off x="199617" y="1963770"/>
            <a:ext cx="1092947" cy="77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73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CITACE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2060"/>
                </a:solidFill>
              </a:rPr>
              <a:t>MS Office 2010</a:t>
            </a:r>
            <a:r>
              <a:rPr lang="cs-CZ" dirty="0">
                <a:solidFill>
                  <a:srgbClr val="002060"/>
                </a:solidFill>
              </a:rPr>
              <a:t>. 2010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/>
              <a:t>Nápověda k psaní blogu v aplikaci Word. </a:t>
            </a:r>
            <a:r>
              <a:rPr lang="cs-CZ" i="1" dirty="0"/>
              <a:t>Office.microsoft.com</a:t>
            </a:r>
            <a:r>
              <a:rPr lang="cs-CZ" dirty="0"/>
              <a:t> [online]. 2013 [cit. </a:t>
            </a:r>
            <a:r>
              <a:rPr lang="cs-CZ" dirty="0" smtClean="0"/>
              <a:t>2013-05-17]. </a:t>
            </a:r>
            <a:r>
              <a:rPr lang="cs-CZ" dirty="0"/>
              <a:t>Dostupné z: http://office.microsoft.com/cs-cz/word-help/napoveda-k-psani-blogu-v-aplikaci-word-HA010164021.aspx?ver=14&amp;app=winword.exe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085184"/>
            <a:ext cx="1757363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7298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PUBLIKOVÁNÍ, BLOG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Motto: Pochlub se…</a:t>
            </a:r>
          </a:p>
        </p:txBody>
      </p:sp>
    </p:spTree>
    <p:extLst>
      <p:ext uri="{BB962C8B-B14F-4D97-AF65-F5344CB8AC3E}">
        <p14:creationId xmlns:p14="http://schemas.microsoft.com/office/powerpoint/2010/main" xmlns="" val="158294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Chceme si vést „deníček“</a:t>
            </a:r>
          </a:p>
          <a:p>
            <a:r>
              <a:rPr lang="cs-CZ" dirty="0" smtClean="0"/>
              <a:t>Chceme sdílet s přáteli zážitky</a:t>
            </a:r>
          </a:p>
          <a:p>
            <a:r>
              <a:rPr lang="cs-CZ" dirty="0" smtClean="0"/>
              <a:t>Vedeme si kroniku</a:t>
            </a:r>
          </a:p>
          <a:p>
            <a:r>
              <a:rPr lang="cs-CZ" dirty="0" smtClean="0"/>
              <a:t>Zapisujeme si poznámky k různým událostem</a:t>
            </a:r>
          </a:p>
          <a:p>
            <a:r>
              <a:rPr lang="cs-CZ" dirty="0" smtClean="0"/>
              <a:t>Předáváme informace dalším lidem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4049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4048" y="1484784"/>
            <a:ext cx="3923952" cy="5220000"/>
          </a:xfrm>
        </p:spPr>
        <p:txBody>
          <a:bodyPr/>
          <a:lstStyle/>
          <a:p>
            <a:r>
              <a:rPr lang="cs-CZ" dirty="0" smtClean="0"/>
              <a:t>Tlačítkem Office (popř. Soubor) se dostaneme k možnosti Blogování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Tlačítko Office – publikovat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628800"/>
            <a:ext cx="3600400" cy="294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1115616" y="1844824"/>
            <a:ext cx="38884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627784" y="1844824"/>
            <a:ext cx="237626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76068"/>
            <a:ext cx="3816424" cy="347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H="1">
            <a:off x="5004048" y="2213248"/>
            <a:ext cx="152400" cy="783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156448" y="2213248"/>
            <a:ext cx="279648" cy="3592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5652120" y="5301208"/>
            <a:ext cx="3600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2521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0032" y="1484784"/>
            <a:ext cx="4067968" cy="5220000"/>
          </a:xfrm>
        </p:spPr>
        <p:txBody>
          <a:bodyPr/>
          <a:lstStyle/>
          <a:p>
            <a:r>
              <a:rPr lang="cs-CZ" dirty="0" smtClean="0"/>
              <a:t>Pokud svůj Blog máme, tento krok přeskočíme (nezobrazuje se)</a:t>
            </a:r>
          </a:p>
          <a:p>
            <a:r>
              <a:rPr lang="cs-CZ" dirty="0" smtClean="0"/>
              <a:t>Zvolil jsem Blog dosud nemám</a:t>
            </a:r>
          </a:p>
          <a:p>
            <a:r>
              <a:rPr lang="cs-CZ" dirty="0" smtClean="0"/>
              <a:t>Po nápovědě z </a:t>
            </a:r>
            <a:r>
              <a:rPr lang="cs-CZ" dirty="0" err="1" smtClean="0"/>
              <a:t>NETu</a:t>
            </a:r>
            <a:r>
              <a:rPr lang="cs-CZ" dirty="0" smtClean="0"/>
              <a:t> jsem si vybral </a:t>
            </a:r>
            <a:r>
              <a:rPr lang="cs-CZ" b="1" dirty="0" err="1" smtClean="0"/>
              <a:t>Blogger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Registrace Blogu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79" y="1556792"/>
            <a:ext cx="31623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79" y="3933056"/>
            <a:ext cx="4000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79" y="6093296"/>
            <a:ext cx="6694487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2342429" y="2060848"/>
            <a:ext cx="2661619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1907704" y="3140968"/>
            <a:ext cx="3096344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673238" y="4185084"/>
            <a:ext cx="1330810" cy="19082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567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48064" y="1484784"/>
            <a:ext cx="3779936" cy="5220000"/>
          </a:xfrm>
        </p:spPr>
        <p:txBody>
          <a:bodyPr/>
          <a:lstStyle/>
          <a:p>
            <a:r>
              <a:rPr lang="cs-CZ" dirty="0" smtClean="0"/>
              <a:t>Obrazovka se podobá klasickému </a:t>
            </a:r>
            <a:r>
              <a:rPr lang="cs-CZ" dirty="0" err="1" smtClean="0"/>
              <a:t>WORDu</a:t>
            </a:r>
            <a:endParaRPr lang="cs-CZ" dirty="0" smtClean="0"/>
          </a:p>
          <a:p>
            <a:r>
              <a:rPr lang="cs-CZ" dirty="0" smtClean="0"/>
              <a:t>Pokud chceme vložit např. obrázek, nebo tabulku, popř. odkaz, přejdeme na kartu </a:t>
            </a:r>
            <a:r>
              <a:rPr lang="cs-CZ" b="1" dirty="0" smtClean="0"/>
              <a:t>Vložení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Přihlášení – po registraci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346" y="1700808"/>
            <a:ext cx="4032448" cy="2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347" y="4365104"/>
            <a:ext cx="4032448" cy="172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2267744" y="1988840"/>
            <a:ext cx="288032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2555776" y="3933056"/>
            <a:ext cx="274468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692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0032" y="1484784"/>
            <a:ext cx="4067968" cy="5220000"/>
          </a:xfrm>
        </p:spPr>
        <p:txBody>
          <a:bodyPr/>
          <a:lstStyle/>
          <a:p>
            <a:r>
              <a:rPr lang="cs-CZ" dirty="0" smtClean="0"/>
              <a:t>Pozice textu a obrázku – obtékání – je stejná jako u </a:t>
            </a:r>
            <a:r>
              <a:rPr lang="cs-CZ" dirty="0" err="1" smtClean="0"/>
              <a:t>WORDu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Text a obrázek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88041" cy="365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3779912" y="1988840"/>
            <a:ext cx="1080120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154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ZÁKLADní</a:t>
            </a:r>
            <a:r>
              <a:rPr lang="cs-CZ" b="1" dirty="0">
                <a:solidFill>
                  <a:srgbClr val="FF0000"/>
                </a:solidFill>
              </a:rPr>
              <a:t> verze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99592" y="1484784"/>
            <a:ext cx="8028408" cy="5220000"/>
          </a:xfrm>
        </p:spPr>
        <p:txBody>
          <a:bodyPr/>
          <a:lstStyle/>
          <a:p>
            <a:r>
              <a:rPr lang="cs-CZ" dirty="0" smtClean="0"/>
              <a:t>Takto vypadá základní podoba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3"/>
            <a:ext cx="5400600" cy="424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390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NABÍDKY, upřesnění,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1484784"/>
            <a:ext cx="4067968" cy="5220000"/>
          </a:xfrm>
        </p:spPr>
        <p:txBody>
          <a:bodyPr/>
          <a:lstStyle/>
          <a:p>
            <a:r>
              <a:rPr lang="cs-CZ" dirty="0" smtClean="0"/>
              <a:t>V oddílu Blog můžeme např. </a:t>
            </a:r>
            <a:r>
              <a:rPr lang="cs-CZ" b="1" dirty="0" smtClean="0"/>
              <a:t>Spravovat účty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096344" cy="231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1907704" y="2060848"/>
            <a:ext cx="30243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309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a_sablon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aaa_sablona</Template>
  <TotalTime>282</TotalTime>
  <Words>292</Words>
  <Application>Microsoft Office PowerPoint</Application>
  <PresentationFormat>Předvádění na obrazovce (4:3)</PresentationFormat>
  <Paragraphs>54</Paragraphs>
  <Slides>13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aaa_sablona</vt:lpstr>
      <vt:lpstr>Snímek 1</vt:lpstr>
      <vt:lpstr>PUBLIKOVÁNÍ, BLOG</vt:lpstr>
      <vt:lpstr>PŘÍKLADY z praxe</vt:lpstr>
      <vt:lpstr>JAK na to?</vt:lpstr>
      <vt:lpstr>JAK na to?</vt:lpstr>
      <vt:lpstr>JAK na to?</vt:lpstr>
      <vt:lpstr>JAK na to?</vt:lpstr>
      <vt:lpstr>ZÁKLADní verze</vt:lpstr>
      <vt:lpstr>NABÍDKY, upřesnění, volby</vt:lpstr>
      <vt:lpstr>FINÁLE</vt:lpstr>
      <vt:lpstr>SHRNUTÍ, opakování, dotazy</vt:lpstr>
      <vt:lpstr>1) Vytvoř příspěvek blogu 2) Publikuj jej 3) Výsledek práce publikuj a zašli odkaz na blog emailem    vyučujícímu </vt:lpstr>
      <vt:lpstr>CITACE a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Navrátil</dc:creator>
  <cp:lastModifiedBy>Pavel</cp:lastModifiedBy>
  <cp:revision>28</cp:revision>
  <dcterms:created xsi:type="dcterms:W3CDTF">2012-10-14T21:00:59Z</dcterms:created>
  <dcterms:modified xsi:type="dcterms:W3CDTF">2013-06-14T11:38:01Z</dcterms:modified>
</cp:coreProperties>
</file>