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6263F8-2184-466B-8C0B-D04D2D2567E5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0BBAD7-8F45-42E6-B79C-C60B6911CE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cs-CZ" sz="2000" dirty="0" smtClean="0"/>
              <a:t>VY_32_INOVACE_SVF34360DUD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043890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7.1.2013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 prameny  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   práva, právní síla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3143272" cy="84770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Vysvětlete a uveďte příklady druhů pramenů práv: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</a:t>
            </a:r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prameny práva</a:t>
            </a:r>
            <a:r>
              <a:rPr lang="cs-CZ" dirty="0" smtClean="0"/>
              <a:t>                    </a:t>
            </a:r>
            <a:r>
              <a:rPr lang="cs-CZ" b="1" u="sng" dirty="0" smtClean="0">
                <a:solidFill>
                  <a:schemeClr val="accent3">
                    <a:lumMod val="75000"/>
                  </a:schemeClr>
                </a:solidFill>
              </a:rPr>
              <a:t>příklady</a:t>
            </a:r>
          </a:p>
          <a:p>
            <a:pPr>
              <a:buNone/>
            </a:pPr>
            <a:r>
              <a:rPr lang="cs-CZ" dirty="0" smtClean="0"/>
              <a:t>Normativní právní akty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Obyčej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Precedens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Smlouva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</a:t>
            </a:r>
            <a:r>
              <a:rPr lang="cs-CZ" u="sng" dirty="0" smtClean="0">
                <a:solidFill>
                  <a:srgbClr val="FF0000"/>
                </a:solidFill>
              </a:rPr>
              <a:t>Právní norma </a:t>
            </a:r>
            <a:r>
              <a:rPr lang="cs-CZ" dirty="0" smtClean="0"/>
              <a:t>je závazné obecné       </a:t>
            </a:r>
          </a:p>
          <a:p>
            <a:pPr>
              <a:buNone/>
            </a:pPr>
            <a:r>
              <a:rPr lang="cs-CZ" dirty="0" smtClean="0"/>
              <a:t>                                pravidlo chování, které je </a:t>
            </a:r>
          </a:p>
          <a:p>
            <a:pPr>
              <a:buNone/>
            </a:pPr>
            <a:r>
              <a:rPr lang="cs-CZ" dirty="0" smtClean="0"/>
              <a:t>                                vyjádřeno zvláštní, státem uznanou formou a jehož zachování je státní mocí vynutitelné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Každá právní norma je logicky strukturovaná, tvoří ji:  hypotéza, dispozice, sankce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Úkol</a:t>
            </a:r>
            <a:r>
              <a:rPr lang="cs-CZ" dirty="0" smtClean="0"/>
              <a:t>:  vysvětlete výše uvedené pojmy a uveďte příklady</a:t>
            </a:r>
            <a:endParaRPr lang="cs-CZ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1100137" cy="1804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Přiřaďte</a:t>
            </a:r>
            <a:r>
              <a:rPr lang="cs-CZ" dirty="0" smtClean="0"/>
              <a:t>: zákony, ústava, vyhlášky ministrů,  </a:t>
            </a:r>
          </a:p>
          <a:p>
            <a:pPr>
              <a:buNone/>
            </a:pPr>
            <a:r>
              <a:rPr lang="cs-CZ" dirty="0" smtClean="0"/>
              <a:t>                ústavní zákony, vládní nařízení, vyhlášky            </a:t>
            </a:r>
          </a:p>
          <a:p>
            <a:pPr>
              <a:buNone/>
            </a:pPr>
            <a:r>
              <a:rPr lang="cs-CZ" dirty="0" smtClean="0"/>
              <a:t>                 nižších správních celků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642910" y="3071810"/>
            <a:ext cx="3786214" cy="350046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>
            <a:stCxn id="4" idx="4"/>
          </p:cNvCxnSpPr>
          <p:nvPr/>
        </p:nvCxnSpPr>
        <p:spPr>
          <a:xfrm rot="16200000" flipH="1">
            <a:off x="5715008" y="5286388"/>
            <a:ext cx="1588" cy="2571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>
            <a:stCxn id="4" idx="5"/>
          </p:cNvCxnSpPr>
          <p:nvPr/>
        </p:nvCxnSpPr>
        <p:spPr>
          <a:xfrm>
            <a:off x="3482571" y="4822041"/>
            <a:ext cx="3375445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2643174" y="3143248"/>
            <a:ext cx="4143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2857488" y="3714752"/>
            <a:ext cx="38576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3143240" y="4286256"/>
            <a:ext cx="38576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3786182" y="5429264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4071934" y="5929330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64305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Přiřaďte právní normy: </a:t>
            </a:r>
            <a:r>
              <a:rPr lang="cs-CZ" dirty="0" smtClean="0"/>
              <a:t>ústavní, zákonné, podzákonné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642910" y="2928934"/>
            <a:ext cx="3143272" cy="3429024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 rot="5400000">
            <a:off x="2571736" y="4500570"/>
            <a:ext cx="3571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 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137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VY_32_INOVACE_SVF34360DUD</vt:lpstr>
      <vt:lpstr>Prameny práva</vt:lpstr>
      <vt:lpstr>Právní norma</vt:lpstr>
      <vt:lpstr>Právní síla</vt:lpstr>
      <vt:lpstr>Právní síla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VY_20_INOVACE_SVF43160DUD</dc:title>
  <dc:creator>Josef Dudek</dc:creator>
  <cp:lastModifiedBy>ucitel</cp:lastModifiedBy>
  <cp:revision>14</cp:revision>
  <dcterms:created xsi:type="dcterms:W3CDTF">2012-07-13T07:54:35Z</dcterms:created>
  <dcterms:modified xsi:type="dcterms:W3CDTF">2013-02-26T07:28:20Z</dcterms:modified>
</cp:coreProperties>
</file>