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9FD1F24-B434-4142-8E26-06C86880DFEB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A374198-8C04-4562-94C5-A8BED038E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1F24-B434-4142-8E26-06C86880DFEB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4198-8C04-4562-94C5-A8BED038E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1F24-B434-4142-8E26-06C86880DFEB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4198-8C04-4562-94C5-A8BED038E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FD1F24-B434-4142-8E26-06C86880DFEB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374198-8C04-4562-94C5-A8BED038EB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FD1F24-B434-4142-8E26-06C86880DFEB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A374198-8C04-4562-94C5-A8BED038E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1F24-B434-4142-8E26-06C86880DFEB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4198-8C04-4562-94C5-A8BED038EB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1F24-B434-4142-8E26-06C86880DFEB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4198-8C04-4562-94C5-A8BED038EB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FD1F24-B434-4142-8E26-06C86880DFEB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374198-8C04-4562-94C5-A8BED038EB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1F24-B434-4142-8E26-06C86880DFEB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4198-8C04-4562-94C5-A8BED038E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FD1F24-B434-4142-8E26-06C86880DFEB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374198-8C04-4562-94C5-A8BED038EB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FD1F24-B434-4142-8E26-06C86880DFEB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374198-8C04-4562-94C5-A8BED038EB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FD1F24-B434-4142-8E26-06C86880DFEB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374198-8C04-4562-94C5-A8BED038E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VY_32_INOVACE_SVF34560DUD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686800" cy="56436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</a:t>
            </a:r>
            <a:r>
              <a:rPr lang="cs-CZ" b="1" smtClean="0"/>
              <a:t>9.1.2013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Společenské vědy</a:t>
            </a:r>
            <a:br>
              <a:rPr lang="cs-CZ" b="1" dirty="0" smtClean="0"/>
            </a:br>
            <a:r>
              <a:rPr lang="cs-CZ" b="1" dirty="0" smtClean="0"/>
              <a:t>Tematická oblast:        Právní minimum, pracovní  </a:t>
            </a:r>
          </a:p>
          <a:p>
            <a:pPr>
              <a:buNone/>
            </a:pPr>
            <a:r>
              <a:rPr lang="cs-CZ" b="1" dirty="0" smtClean="0"/>
              <a:t>                                            poměr</a:t>
            </a:r>
            <a:br>
              <a:rPr lang="cs-CZ" b="1" dirty="0" smtClean="0"/>
            </a:br>
            <a:r>
              <a:rPr lang="cs-CZ" b="1" dirty="0" smtClean="0"/>
              <a:t>Obor vzdělání: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právní ochrana                                                      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3214710" cy="8477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Otázky: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cs-CZ" dirty="0" smtClean="0"/>
              <a:t>     Jaké instituce chrání v demokratických   </a:t>
            </a:r>
          </a:p>
          <a:p>
            <a:pPr>
              <a:buNone/>
            </a:pPr>
            <a:r>
              <a:rPr lang="cs-CZ" dirty="0" smtClean="0"/>
              <a:t>                      zemích dodržování práva?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000" dirty="0" smtClean="0">
                <a:solidFill>
                  <a:schemeClr val="accent1">
                    <a:lumMod val="75000"/>
                  </a:schemeClr>
                </a:solidFill>
              </a:rPr>
              <a:t>?  </a:t>
            </a:r>
            <a:r>
              <a:rPr lang="cs-CZ" dirty="0" smtClean="0"/>
              <a:t>    Kam se můžete obrátit, když máte pocit, že  </a:t>
            </a:r>
          </a:p>
          <a:p>
            <a:pPr>
              <a:buNone/>
            </a:pPr>
            <a:r>
              <a:rPr lang="cs-CZ" dirty="0" smtClean="0"/>
              <a:t>                     Vaše práva jsou porušovaná?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000" dirty="0" smtClean="0">
                <a:solidFill>
                  <a:schemeClr val="accent1">
                    <a:lumMod val="75000"/>
                  </a:schemeClr>
                </a:solidFill>
              </a:rPr>
              <a:t>? </a:t>
            </a:r>
            <a:r>
              <a:rPr lang="cs-CZ" dirty="0" smtClean="0"/>
              <a:t>     Na koho se můžete obrátit?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soudů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Doplňte hierarchicky uspořádání soudní soustavy.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42976" y="2214554"/>
            <a:ext cx="54292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214414" y="3500438"/>
            <a:ext cx="535785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285852" y="4857760"/>
            <a:ext cx="542928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214414" y="6072182"/>
            <a:ext cx="535785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>
            <a:off x="3643306" y="250030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>
            <a:off x="3643306" y="3929066"/>
            <a:ext cx="50006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ů 12"/>
          <p:cNvSpPr/>
          <p:nvPr/>
        </p:nvSpPr>
        <p:spPr>
          <a:xfrm>
            <a:off x="3643306" y="5214950"/>
            <a:ext cx="50006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soudů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Přidělte každému typu soudu, čím se zabývá: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rozvod manželství, loupežné přepadení, spory se sousedem, vražda, určení dědictví, přezkoumání přestupku, určení dítěte do péče, náhradu škody</a:t>
            </a:r>
          </a:p>
          <a:p>
            <a:pPr>
              <a:buNone/>
            </a:pPr>
            <a:endParaRPr lang="cs-CZ" dirty="0" smtClean="0"/>
          </a:p>
          <a:p>
            <a:pPr marL="457200" indent="-457200">
              <a:buFont typeface="+mj-lt"/>
              <a:buAutoNum type="arabicParenR"/>
            </a:pP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571472" y="3000372"/>
            <a:ext cx="1928826" cy="10001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Civilní </a:t>
            </a:r>
          </a:p>
          <a:p>
            <a:pPr algn="ctr"/>
            <a:r>
              <a:rPr lang="cs-CZ" sz="2400" dirty="0" smtClean="0"/>
              <a:t>soud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3000364" y="2928934"/>
            <a:ext cx="1857388" cy="10001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Správní</a:t>
            </a:r>
          </a:p>
          <a:p>
            <a:pPr algn="ctr"/>
            <a:r>
              <a:rPr lang="cs-CZ" sz="2400" dirty="0" smtClean="0"/>
              <a:t>soud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5357818" y="3000372"/>
            <a:ext cx="1928826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Trestní</a:t>
            </a:r>
          </a:p>
          <a:p>
            <a:pPr algn="ctr"/>
            <a:r>
              <a:rPr lang="cs-CZ" sz="2400" dirty="0" smtClean="0"/>
              <a:t>soud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zastupitelství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Otázky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 Kdo jmenuje a odvolává nejvyššího státního zástupce?</a:t>
            </a:r>
          </a:p>
          <a:p>
            <a:endParaRPr lang="cs-CZ" dirty="0" smtClean="0"/>
          </a:p>
          <a:p>
            <a:r>
              <a:rPr lang="cs-CZ" dirty="0" smtClean="0"/>
              <a:t>  Co je podstatou činnosti státního zástupce?</a:t>
            </a:r>
          </a:p>
          <a:p>
            <a:endParaRPr lang="cs-CZ" dirty="0" smtClean="0"/>
          </a:p>
          <a:p>
            <a:r>
              <a:rPr lang="cs-CZ" dirty="0" smtClean="0"/>
              <a:t>  Jaká je soustava úřadů státního zastupitelství?</a:t>
            </a:r>
          </a:p>
          <a:p>
            <a:pPr>
              <a:buNone/>
            </a:pPr>
            <a:r>
              <a:rPr lang="cs-CZ" dirty="0" smtClean="0"/>
              <a:t>                         (je obdobná jako organizace soudů)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orgány právní ochrany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Doplňte: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 Právní pomoc poskytují……………………………</a:t>
            </a:r>
          </a:p>
          <a:p>
            <a:pPr>
              <a:buFont typeface="Wingdings" pitchFamily="2" charset="2"/>
              <a:buChar char="v"/>
            </a:pPr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 K činnosti notářů patří…………………………….</a:t>
            </a:r>
          </a:p>
          <a:p>
            <a:pPr>
              <a:buFont typeface="Wingdings" pitchFamily="2" charset="2"/>
              <a:buChar char="v"/>
            </a:pPr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 Nucený výkon soudního rozhodnutí zajišťují </a:t>
            </a:r>
          </a:p>
          <a:p>
            <a:pPr>
              <a:buNone/>
            </a:pPr>
            <a:r>
              <a:rPr lang="cs-CZ" dirty="0" smtClean="0"/>
              <a:t>          soudní …………………..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 Nezávislým orgánem právní ochrany je…………………………………………..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188</Words>
  <Application>Microsoft Office PowerPoint</Application>
  <PresentationFormat>Předvádění na obrazovce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Arkýř</vt:lpstr>
      <vt:lpstr>VY_32_INOVACE_SVF34560DUD</vt:lpstr>
      <vt:lpstr>Právní ochrana</vt:lpstr>
      <vt:lpstr>Soustava soudů</vt:lpstr>
      <vt:lpstr>Soustava soudů</vt:lpstr>
      <vt:lpstr>Státní zastupitelství</vt:lpstr>
      <vt:lpstr>Další orgány právní ochrany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VY_20_INOVACE_SVF34560DUD</dc:title>
  <dc:creator>Josef Dudek</dc:creator>
  <cp:lastModifiedBy>ucitel</cp:lastModifiedBy>
  <cp:revision>14</cp:revision>
  <dcterms:created xsi:type="dcterms:W3CDTF">2012-07-14T13:38:53Z</dcterms:created>
  <dcterms:modified xsi:type="dcterms:W3CDTF">2013-02-26T07:28:52Z</dcterms:modified>
</cp:coreProperties>
</file>