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4330D8-B586-485C-92AB-A10C67AAE11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0EB4E8-69D8-4DB9-9FD7-3CA94B297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VY_32_INOVACE_SVF34660DUD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686800" cy="58578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 Číslo projektu:	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   III/2</a:t>
            </a:r>
            <a:br>
              <a:rPr lang="cs-CZ" b="1" dirty="0" smtClean="0"/>
            </a:br>
            <a:r>
              <a:rPr lang="cs-CZ" b="1" dirty="0" smtClean="0"/>
              <a:t> Datum vytvoření</a:t>
            </a:r>
            <a:r>
              <a:rPr lang="cs-CZ" b="1" smtClean="0"/>
              <a:t>:        </a:t>
            </a:r>
            <a:r>
              <a:rPr lang="cs-CZ" b="1" smtClean="0"/>
              <a:t>8.1.2013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 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systém práva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3357586" cy="9905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Právo se obvykle dělí podle tří hledisek.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1.  právo                 mezinárodní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2. právo                  veřejné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3.  právo                  hmotné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 rot="10800000">
            <a:off x="3214678" y="371475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357554" y="457200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428992" y="54292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143108" y="328612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071670" y="3214686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2071670" y="407194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2000232" y="4071942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2071670" y="500063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2071670" y="5000636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práva</a:t>
            </a:r>
            <a:br>
              <a:rPr lang="cs-CZ" dirty="0" smtClean="0"/>
            </a:br>
            <a:r>
              <a:rPr lang="cs-CZ" dirty="0" smtClean="0"/>
              <a:t>veřejné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   Čím se tato právní odvětví zabývají?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42910" y="2000240"/>
            <a:ext cx="2786082" cy="107157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Ústavní právo</a:t>
            </a:r>
            <a:endParaRPr lang="cs-CZ" sz="2400" dirty="0"/>
          </a:p>
        </p:txBody>
      </p:sp>
      <p:sp>
        <p:nvSpPr>
          <p:cNvPr id="5" name="Šipka doprava 4"/>
          <p:cNvSpPr/>
          <p:nvPr/>
        </p:nvSpPr>
        <p:spPr>
          <a:xfrm>
            <a:off x="642910" y="3214686"/>
            <a:ext cx="2714644" cy="100013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Trestní právo</a:t>
            </a:r>
            <a:endParaRPr lang="cs-CZ" sz="2400" dirty="0"/>
          </a:p>
        </p:txBody>
      </p:sp>
      <p:sp>
        <p:nvSpPr>
          <p:cNvPr id="6" name="Šipka doprava 5"/>
          <p:cNvSpPr/>
          <p:nvPr/>
        </p:nvSpPr>
        <p:spPr>
          <a:xfrm>
            <a:off x="714348" y="4429132"/>
            <a:ext cx="2714644" cy="107157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Správní právo</a:t>
            </a:r>
            <a:endParaRPr lang="cs-CZ" sz="2400" dirty="0"/>
          </a:p>
        </p:txBody>
      </p:sp>
      <p:sp>
        <p:nvSpPr>
          <p:cNvPr id="7" name="Šipka doprava 6"/>
          <p:cNvSpPr/>
          <p:nvPr/>
        </p:nvSpPr>
        <p:spPr>
          <a:xfrm>
            <a:off x="571472" y="5786430"/>
            <a:ext cx="2857520" cy="107157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F</a:t>
            </a:r>
            <a:r>
              <a:rPr lang="cs-CZ" sz="2400" dirty="0" smtClean="0"/>
              <a:t>inanční právo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práva</a:t>
            </a:r>
            <a:br>
              <a:rPr lang="cs-CZ" dirty="0" smtClean="0"/>
            </a:br>
            <a:r>
              <a:rPr lang="cs-CZ" dirty="0" smtClean="0"/>
              <a:t>soukromé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     Čím se tato právní odvětví zabývají?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785786" y="2143116"/>
            <a:ext cx="2928958" cy="1071570"/>
          </a:xfrm>
          <a:prstGeom prst="rightArrow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Rodinné práva</a:t>
            </a:r>
            <a:endParaRPr lang="cs-CZ" sz="2400" dirty="0"/>
          </a:p>
        </p:txBody>
      </p:sp>
      <p:sp>
        <p:nvSpPr>
          <p:cNvPr id="6" name="Šipka doprava 5"/>
          <p:cNvSpPr/>
          <p:nvPr/>
        </p:nvSpPr>
        <p:spPr>
          <a:xfrm>
            <a:off x="714348" y="3357562"/>
            <a:ext cx="3000396" cy="1143008"/>
          </a:xfrm>
          <a:prstGeom prst="rightArrow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Občanské právo</a:t>
            </a:r>
            <a:endParaRPr lang="cs-CZ" sz="2400" dirty="0"/>
          </a:p>
        </p:txBody>
      </p:sp>
      <p:sp>
        <p:nvSpPr>
          <p:cNvPr id="7" name="Šipka doprava 6"/>
          <p:cNvSpPr/>
          <p:nvPr/>
        </p:nvSpPr>
        <p:spPr>
          <a:xfrm>
            <a:off x="714348" y="4714884"/>
            <a:ext cx="2928958" cy="1071570"/>
          </a:xfrm>
          <a:prstGeom prst="rightArrow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Obchodní právo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 Jaké důležité právní odvětví nebylo uvedeno?</a:t>
            </a:r>
          </a:p>
          <a:p>
            <a:pPr>
              <a:buNone/>
            </a:pPr>
            <a:r>
              <a:rPr lang="cs-CZ" dirty="0" smtClean="0"/>
              <a:t>            Patří mezi soukromé i veřejné právo.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Je to právo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143108" y="414338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Vývojový diagram: předdefinovaný postup 5"/>
          <p:cNvSpPr/>
          <p:nvPr/>
        </p:nvSpPr>
        <p:spPr>
          <a:xfrm>
            <a:off x="3500430" y="3286124"/>
            <a:ext cx="3000396" cy="1500198"/>
          </a:xfrm>
          <a:prstGeom prst="flowChartPredefined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    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114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VY_32_INOVACE_SVF34660DUD</vt:lpstr>
      <vt:lpstr>Systém práva</vt:lpstr>
      <vt:lpstr>Systém práva veřejné právo</vt:lpstr>
      <vt:lpstr>Systém práva soukromé právo</vt:lpstr>
      <vt:lpstr>Systém práva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VY_20_INOVACE_SVF34660DUD</dc:title>
  <dc:creator>Josef Dudek</dc:creator>
  <cp:lastModifiedBy>ucitel</cp:lastModifiedBy>
  <cp:revision>12</cp:revision>
  <dcterms:created xsi:type="dcterms:W3CDTF">2012-07-14T17:28:26Z</dcterms:created>
  <dcterms:modified xsi:type="dcterms:W3CDTF">2013-02-26T07:29:02Z</dcterms:modified>
</cp:coreProperties>
</file>