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7C27956-87E1-4DA0-83F0-16CCBE4BC878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6B03E24-3209-4E5C-8DC5-15DDAEC078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7956-87E1-4DA0-83F0-16CCBE4BC878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03E24-3209-4E5C-8DC5-15DDAEC078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7956-87E1-4DA0-83F0-16CCBE4BC878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03E24-3209-4E5C-8DC5-15DDAEC078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7C27956-87E1-4DA0-83F0-16CCBE4BC878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B03E24-3209-4E5C-8DC5-15DDAEC078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7C27956-87E1-4DA0-83F0-16CCBE4BC878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6B03E24-3209-4E5C-8DC5-15DDAEC078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7956-87E1-4DA0-83F0-16CCBE4BC878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03E24-3209-4E5C-8DC5-15DDAEC078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7956-87E1-4DA0-83F0-16CCBE4BC878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03E24-3209-4E5C-8DC5-15DDAEC078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7C27956-87E1-4DA0-83F0-16CCBE4BC878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B03E24-3209-4E5C-8DC5-15DDAEC078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7956-87E1-4DA0-83F0-16CCBE4BC878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03E24-3209-4E5C-8DC5-15DDAEC078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7C27956-87E1-4DA0-83F0-16CCBE4BC878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B03E24-3209-4E5C-8DC5-15DDAEC078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7C27956-87E1-4DA0-83F0-16CCBE4BC878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B03E24-3209-4E5C-8DC5-15DDAEC078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7C27956-87E1-4DA0-83F0-16CCBE4BC878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6B03E24-3209-4E5C-8DC5-15DDAEC0784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pPr algn="r"/>
            <a:r>
              <a:rPr lang="cs-CZ" sz="2000" dirty="0" smtClean="0"/>
              <a:t>VY_32_INOVACE_SVF34960DUD</a:t>
            </a:r>
            <a:endParaRPr lang="cs-CZ" sz="2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0" y="714356"/>
            <a:ext cx="9144000" cy="61436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Výukový materiál v rámci projektu OPVK 1.5 Peníze středním školám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Číslo projektu:	         CZ.1.07/1.5.00/34.0883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Název projektu:           Rozvoj vzdělanosti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Číslo šablony:   	          III/2</a:t>
            </a:r>
            <a:br>
              <a:rPr lang="cs-CZ" b="1" dirty="0" smtClean="0"/>
            </a:br>
            <a:r>
              <a:rPr lang="cs-CZ" b="1" dirty="0" smtClean="0"/>
              <a:t>Datum vytvoření:         </a:t>
            </a:r>
            <a:r>
              <a:rPr lang="cs-CZ" b="1" dirty="0" smtClean="0"/>
              <a:t>1.2.2013</a:t>
            </a:r>
            <a:r>
              <a:rPr lang="cs-CZ" b="1" dirty="0" smtClean="0"/>
              <a:t>	</a:t>
            </a:r>
            <a:br>
              <a:rPr lang="cs-CZ" b="1" dirty="0" smtClean="0"/>
            </a:br>
            <a:r>
              <a:rPr lang="cs-CZ" b="1" dirty="0" smtClean="0"/>
              <a:t>Autor:	                     Mgr. </a:t>
            </a:r>
            <a:r>
              <a:rPr lang="cs-CZ" b="1" dirty="0" err="1" smtClean="0"/>
              <a:t>et</a:t>
            </a:r>
            <a:r>
              <a:rPr lang="cs-CZ" b="1" dirty="0" smtClean="0"/>
              <a:t> Mgr. Radmila Dudková</a:t>
            </a:r>
            <a:br>
              <a:rPr lang="cs-CZ" b="1" dirty="0" smtClean="0"/>
            </a:br>
            <a:r>
              <a:rPr lang="cs-CZ" b="1" dirty="0" smtClean="0"/>
              <a:t>Určeno pro předmět:   Společenské vědy</a:t>
            </a:r>
            <a:br>
              <a:rPr lang="cs-CZ" b="1" dirty="0" smtClean="0"/>
            </a:br>
            <a:r>
              <a:rPr lang="cs-CZ" b="1" dirty="0" smtClean="0"/>
              <a:t>Tematická oblast:        Právní minimum, pracovní  </a:t>
            </a:r>
          </a:p>
          <a:p>
            <a:pPr>
              <a:buNone/>
            </a:pPr>
            <a:r>
              <a:rPr lang="cs-CZ" b="1" dirty="0" smtClean="0"/>
              <a:t>                                            poměr</a:t>
            </a:r>
            <a:br>
              <a:rPr lang="cs-CZ" b="1" dirty="0" smtClean="0"/>
            </a:br>
            <a:r>
              <a:rPr lang="cs-CZ" b="1" dirty="0" smtClean="0"/>
              <a:t>Obor vzdělání:              Fotograf (34-56-l/01) 3.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 prezentace –  občanské právo                                                    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Popis využití:  prezentace o sociálních skupinách s využitím </a:t>
            </a:r>
            <a:r>
              <a:rPr lang="cs-CZ" b="1" dirty="0" err="1" smtClean="0"/>
              <a:t>dataprojektoru</a:t>
            </a:r>
            <a:r>
              <a:rPr lang="cs-CZ" b="1" dirty="0" smtClean="0"/>
              <a:t> a notebooku k prohlubování a upevňování učiva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Čas:  20 minut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0"/>
            <a:ext cx="3357586" cy="70482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Občanské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Doplňte: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   Občanské právo se zabývá ……………………………………………………………………………………………………………………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   Občanské právo patří mezi právo…………………..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   Základním pramenem občanského práva je………………………………………………………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Občanské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Uveďte příklady:</a:t>
            </a:r>
          </a:p>
          <a:p>
            <a:pPr>
              <a:buNone/>
            </a:pPr>
            <a:r>
              <a:rPr lang="cs-CZ" dirty="0" smtClean="0"/>
              <a:t>                                                      např.: </a:t>
            </a:r>
          </a:p>
        </p:txBody>
      </p:sp>
      <p:sp>
        <p:nvSpPr>
          <p:cNvPr id="4" name="Obdélník 3"/>
          <p:cNvSpPr/>
          <p:nvPr/>
        </p:nvSpPr>
        <p:spPr>
          <a:xfrm>
            <a:off x="285720" y="3357562"/>
            <a:ext cx="2571768" cy="10001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Občanskoprávní</a:t>
            </a:r>
          </a:p>
          <a:p>
            <a:pPr algn="ctr"/>
            <a:r>
              <a:rPr lang="cs-CZ" sz="2400" dirty="0" smtClean="0"/>
              <a:t>vztahy</a:t>
            </a:r>
          </a:p>
        </p:txBody>
      </p:sp>
      <p:sp>
        <p:nvSpPr>
          <p:cNvPr id="5" name="Obdélník 4"/>
          <p:cNvSpPr/>
          <p:nvPr/>
        </p:nvSpPr>
        <p:spPr>
          <a:xfrm>
            <a:off x="3000364" y="2428868"/>
            <a:ext cx="1857388" cy="107157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Vztahy</a:t>
            </a:r>
          </a:p>
          <a:p>
            <a:pPr algn="ctr"/>
            <a:r>
              <a:rPr lang="cs-CZ" sz="2400" dirty="0"/>
              <a:t>k</a:t>
            </a:r>
            <a:r>
              <a:rPr lang="cs-CZ" sz="2400" dirty="0" smtClean="0"/>
              <a:t> věcem</a:t>
            </a:r>
            <a:endParaRPr lang="cs-CZ" sz="2400" dirty="0"/>
          </a:p>
        </p:txBody>
      </p:sp>
      <p:sp>
        <p:nvSpPr>
          <p:cNvPr id="6" name="Obdélník 5"/>
          <p:cNvSpPr/>
          <p:nvPr/>
        </p:nvSpPr>
        <p:spPr>
          <a:xfrm>
            <a:off x="3000364" y="4500570"/>
            <a:ext cx="2000264" cy="10001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Vztahy</a:t>
            </a:r>
          </a:p>
          <a:p>
            <a:pPr algn="ctr"/>
            <a:r>
              <a:rPr lang="cs-CZ" sz="2400" dirty="0"/>
              <a:t>k</a:t>
            </a:r>
            <a:r>
              <a:rPr lang="cs-CZ" sz="2400" dirty="0" smtClean="0"/>
              <a:t> osobám</a:t>
            </a:r>
            <a:endParaRPr lang="cs-CZ" sz="2400" dirty="0"/>
          </a:p>
        </p:txBody>
      </p:sp>
      <p:cxnSp>
        <p:nvCxnSpPr>
          <p:cNvPr id="16" name="Přímá spojovací šipka 15"/>
          <p:cNvCxnSpPr>
            <a:stCxn id="4" idx="0"/>
          </p:cNvCxnSpPr>
          <p:nvPr/>
        </p:nvCxnSpPr>
        <p:spPr>
          <a:xfrm rot="5400000" flipH="1" flipV="1">
            <a:off x="1964513" y="2393149"/>
            <a:ext cx="571504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>
            <a:stCxn id="4" idx="2"/>
          </p:cNvCxnSpPr>
          <p:nvPr/>
        </p:nvCxnSpPr>
        <p:spPr>
          <a:xfrm rot="16200000" flipH="1">
            <a:off x="1821637" y="4107661"/>
            <a:ext cx="785818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Občanské právo</a:t>
            </a:r>
            <a:br>
              <a:rPr lang="cs-CZ" dirty="0" smtClean="0"/>
            </a:br>
            <a:r>
              <a:rPr lang="cs-CZ" dirty="0" smtClean="0"/>
              <a:t>právní úkon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cs-CZ" dirty="0" smtClean="0"/>
              <a:t>     Právní úkon je projev vůle směřující ke vzniku, změně nebo zániku práv a povinností, které právní předpisy s takovým projevem spojují.</a:t>
            </a:r>
          </a:p>
          <a:p>
            <a:pPr>
              <a:buFont typeface="Wingdings" pitchFamily="2" charset="2"/>
              <a:buChar char="ü"/>
            </a:pPr>
            <a:endParaRPr lang="cs-CZ" dirty="0" smtClean="0"/>
          </a:p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Uveďte příklady právních úkonů.</a:t>
            </a:r>
          </a:p>
          <a:p>
            <a:pPr>
              <a:buNone/>
            </a:pPr>
            <a:r>
              <a:rPr lang="cs-CZ" dirty="0" smtClean="0"/>
              <a:t>   Např.:  sepsání závěti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ü"/>
            </a:pPr>
            <a:endParaRPr lang="cs-CZ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1785918" y="4857760"/>
            <a:ext cx="342902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1785918" y="5286388"/>
            <a:ext cx="342902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1785918" y="5715016"/>
            <a:ext cx="342902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smtClean="0"/>
              <a:t> Dvořák </a:t>
            </a:r>
            <a:r>
              <a:rPr lang="cs-CZ" dirty="0" smtClean="0"/>
              <a:t>J., </a:t>
            </a:r>
            <a:r>
              <a:rPr lang="cs-CZ" dirty="0" err="1" smtClean="0"/>
              <a:t>Emmert</a:t>
            </a:r>
            <a:r>
              <a:rPr lang="cs-CZ" dirty="0" smtClean="0"/>
              <a:t> F., </a:t>
            </a:r>
            <a:r>
              <a:rPr lang="cs-CZ" dirty="0" err="1" smtClean="0"/>
              <a:t>Katrňák</a:t>
            </a:r>
            <a:r>
              <a:rPr lang="cs-CZ" dirty="0" smtClean="0"/>
              <a:t> T.: Odmaturuj ze společenských věd, DIDAKTIS 2008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</TotalTime>
  <Words>107</Words>
  <Application>Microsoft Office PowerPoint</Application>
  <PresentationFormat>Předvádění na obrazovce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Arkýř</vt:lpstr>
      <vt:lpstr>VY_32_INOVACE_SVF34960DUD</vt:lpstr>
      <vt:lpstr>Občanské právo</vt:lpstr>
      <vt:lpstr>Občanské právo</vt:lpstr>
      <vt:lpstr>Občanské právo právní úkon</vt:lpstr>
      <vt:lpstr>Použitá 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VY_20_INOVACE_SVF34960DUD</dc:title>
  <dc:creator>Josef Dudek</dc:creator>
  <cp:lastModifiedBy>ucitel</cp:lastModifiedBy>
  <cp:revision>11</cp:revision>
  <dcterms:created xsi:type="dcterms:W3CDTF">2012-07-15T15:09:35Z</dcterms:created>
  <dcterms:modified xsi:type="dcterms:W3CDTF">2013-02-26T07:30:02Z</dcterms:modified>
</cp:coreProperties>
</file>