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96FCE8-EF04-4449-9AD3-09D04DBEA762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77BC37-7B35-4F29-836F-69716474CC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/>
              <a:t>VY_32_INOVACE_SVF35060DUD</a:t>
            </a: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Výukový materiál v rámci projektu OPVK 1.5 Peníze středním školám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Číslo projektu:	      CZ.1.07/1.5.00/34.0883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Název projektu:           Rozvoj vzdělanosti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Číslo šablony:   	      III/2</a:t>
            </a:r>
            <a:br>
              <a:rPr lang="cs-CZ" b="1" dirty="0" smtClean="0"/>
            </a:br>
            <a:r>
              <a:rPr lang="cs-CZ" b="1" dirty="0" smtClean="0"/>
              <a:t>Datum vytvoření:        </a:t>
            </a:r>
            <a:r>
              <a:rPr lang="cs-CZ" b="1" dirty="0" smtClean="0"/>
              <a:t>13.2.2013</a:t>
            </a:r>
            <a:r>
              <a:rPr lang="cs-CZ" b="1" dirty="0" smtClean="0"/>
              <a:t>	</a:t>
            </a:r>
            <a:br>
              <a:rPr lang="cs-CZ" b="1" dirty="0" smtClean="0"/>
            </a:br>
            <a:r>
              <a:rPr lang="cs-CZ" b="1" dirty="0" smtClean="0"/>
              <a:t>Autor:	                   Mgr. </a:t>
            </a:r>
            <a:r>
              <a:rPr lang="cs-CZ" b="1" dirty="0" err="1" smtClean="0"/>
              <a:t>et</a:t>
            </a:r>
            <a:r>
              <a:rPr lang="cs-CZ" b="1" dirty="0" smtClean="0"/>
              <a:t> Mgr. Radmila Dudková</a:t>
            </a:r>
            <a:br>
              <a:rPr lang="cs-CZ" b="1" dirty="0" smtClean="0"/>
            </a:br>
            <a:r>
              <a:rPr lang="cs-CZ" b="1" dirty="0" smtClean="0"/>
              <a:t>Určeno pro předmět:  Společenské vědy</a:t>
            </a:r>
            <a:br>
              <a:rPr lang="cs-CZ" b="1" dirty="0" smtClean="0"/>
            </a:br>
            <a:r>
              <a:rPr lang="cs-CZ" b="1" dirty="0" smtClean="0"/>
              <a:t>Tematická oblast:        Právní minimum, pracovní  </a:t>
            </a:r>
          </a:p>
          <a:p>
            <a:pPr>
              <a:buNone/>
            </a:pPr>
            <a:r>
              <a:rPr lang="cs-CZ" b="1" dirty="0" smtClean="0"/>
              <a:t>                                            poměr</a:t>
            </a:r>
            <a:br>
              <a:rPr lang="cs-CZ" b="1" dirty="0" smtClean="0"/>
            </a:br>
            <a:r>
              <a:rPr lang="cs-CZ" b="1" dirty="0" smtClean="0"/>
              <a:t>Obor vzdělání:              Fotograf (34-56-l/01) 3. ročník</a:t>
            </a:r>
            <a:br>
              <a:rPr lang="cs-CZ" b="1" dirty="0" smtClean="0"/>
            </a:br>
            <a:r>
              <a:rPr lang="cs-CZ" b="1" dirty="0" smtClean="0"/>
              <a:t>                                            </a:t>
            </a:r>
            <a:br>
              <a:rPr lang="cs-CZ" b="1" dirty="0" smtClean="0"/>
            </a:br>
            <a:r>
              <a:rPr lang="cs-CZ" b="1" dirty="0" smtClean="0"/>
              <a:t>Název výukového materiálu:  prezentace –  občanské právo</a:t>
            </a:r>
          </a:p>
          <a:p>
            <a:pPr>
              <a:buNone/>
            </a:pPr>
            <a:r>
              <a:rPr lang="cs-CZ" b="1" dirty="0" smtClean="0"/>
              <a:t>                                                         vlastnické, dědické právo                                                     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Popis využití:  prezentace o sociálních skupinách s využitím </a:t>
            </a:r>
            <a:r>
              <a:rPr lang="cs-CZ" b="1" dirty="0" err="1" smtClean="0"/>
              <a:t>dataprojektoru</a:t>
            </a:r>
            <a:r>
              <a:rPr lang="cs-CZ" b="1" dirty="0" smtClean="0"/>
              <a:t> a notebooku k prohlubování a upevňování učiva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Čas:  20 minut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0"/>
            <a:ext cx="3500462" cy="9905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Odpovězte na otázky: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600" dirty="0" smtClean="0">
                <a:solidFill>
                  <a:srgbClr val="00B0F0"/>
                </a:solidFill>
              </a:rPr>
              <a:t>?</a:t>
            </a:r>
            <a:r>
              <a:rPr lang="cs-CZ" dirty="0" smtClean="0"/>
              <a:t>   Co je to vlastnické právo?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600" dirty="0" smtClean="0">
                <a:solidFill>
                  <a:srgbClr val="00B0F0"/>
                </a:solidFill>
              </a:rPr>
              <a:t>?</a:t>
            </a:r>
            <a:r>
              <a:rPr lang="cs-CZ" dirty="0" smtClean="0"/>
              <a:t>   Na co má vlastník právo?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600" dirty="0" smtClean="0">
                <a:solidFill>
                  <a:srgbClr val="00B0F0"/>
                </a:solidFill>
              </a:rPr>
              <a:t>?  </a:t>
            </a:r>
            <a:r>
              <a:rPr lang="cs-CZ" dirty="0" smtClean="0"/>
              <a:t> Jak lze nabýt vlastnictví?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Úkol: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Rozdělte věci na </a:t>
            </a: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nemovitosti</a:t>
            </a:r>
            <a:r>
              <a:rPr lang="cs-CZ" dirty="0" smtClean="0"/>
              <a:t> a věci </a:t>
            </a: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movité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Rodinný dům, automobil, šperky, rybník, jabloňová alej, televizor, garáž, peněženka, skála, obraz, koberec, příjezdová cesta, knihy, byt, peněžní hotovost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právo</a:t>
            </a:r>
            <a:br>
              <a:rPr lang="cs-CZ" dirty="0" smtClean="0"/>
            </a:br>
            <a:r>
              <a:rPr lang="cs-CZ" dirty="0" smtClean="0"/>
              <a:t>odpovědnost za škodu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64305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Odvoďte zásadu: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Každý, kdo způsobí škodu……………………………..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000" dirty="0" smtClean="0">
                <a:solidFill>
                  <a:srgbClr val="FF0000"/>
                </a:solidFill>
              </a:rPr>
              <a:t>?</a:t>
            </a:r>
            <a:r>
              <a:rPr lang="cs-CZ" dirty="0" smtClean="0"/>
              <a:t>  Jaké jsou možnosti náhrady škody?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Vzpomínejte:</a:t>
            </a:r>
          </a:p>
          <a:p>
            <a:pPr>
              <a:buNone/>
            </a:pPr>
            <a:r>
              <a:rPr lang="cs-CZ" dirty="0" smtClean="0"/>
              <a:t>Příklad ze ZŠ:  Žák hodil mokrou houbu na nově</a:t>
            </a:r>
          </a:p>
          <a:p>
            <a:pPr>
              <a:buNone/>
            </a:pPr>
            <a:r>
              <a:rPr lang="cs-CZ" dirty="0" smtClean="0"/>
              <a:t>      vymalovanou stěnu. Co řekne paní učitelka otci žáka?  Jaké má otec možnosti?.................................................................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Doplňte pořadí dědiců ze zákona.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4" name="Je rovno 3"/>
          <p:cNvSpPr/>
          <p:nvPr/>
        </p:nvSpPr>
        <p:spPr>
          <a:xfrm>
            <a:off x="857224" y="1857364"/>
            <a:ext cx="6858048" cy="250033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Je rovno 4"/>
          <p:cNvSpPr/>
          <p:nvPr/>
        </p:nvSpPr>
        <p:spPr>
          <a:xfrm>
            <a:off x="857224" y="3643314"/>
            <a:ext cx="6858048" cy="278608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 Co musí být uvedeno v závěti?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  Důvody vydědění: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Kdo jsou neopomenutelní dědicové?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 flipV="1">
            <a:off x="3786182" y="3500438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flipV="1">
            <a:off x="3714744" y="3929066"/>
            <a:ext cx="121444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714744" y="4000504"/>
            <a:ext cx="121444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3643306" y="4000504"/>
            <a:ext cx="1357322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Dvořák J., </a:t>
            </a:r>
            <a:r>
              <a:rPr lang="cs-CZ" dirty="0" err="1" smtClean="0"/>
              <a:t>Emmert</a:t>
            </a:r>
            <a:r>
              <a:rPr lang="cs-CZ" dirty="0" smtClean="0"/>
              <a:t> F., </a:t>
            </a:r>
            <a:r>
              <a:rPr lang="cs-CZ" dirty="0" err="1" smtClean="0"/>
              <a:t>Katrňák</a:t>
            </a:r>
            <a:r>
              <a:rPr lang="cs-CZ" dirty="0" smtClean="0"/>
              <a:t> T.: Odmaturuj ze společenských věd, DIDAKTIS 2008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173</Words>
  <Application>Microsoft Office PowerPoint</Application>
  <PresentationFormat>Předvádění na obrazovce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VY_32_INOVACE_SVF35060DUD</vt:lpstr>
      <vt:lpstr>Vlastnické právo</vt:lpstr>
      <vt:lpstr>Vlastnické právo</vt:lpstr>
      <vt:lpstr>Vlastnické právo odpovědnost za škodu</vt:lpstr>
      <vt:lpstr>Dědické právo</vt:lpstr>
      <vt:lpstr>Dědické právo</vt:lpstr>
      <vt:lpstr>Použitá literatura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VY_20_INOVACE_SVF35060DUD</dc:title>
  <dc:creator>Josef Dudek</dc:creator>
  <cp:lastModifiedBy>ucitel</cp:lastModifiedBy>
  <cp:revision>14</cp:revision>
  <dcterms:created xsi:type="dcterms:W3CDTF">2012-07-15T15:37:22Z</dcterms:created>
  <dcterms:modified xsi:type="dcterms:W3CDTF">2013-02-26T07:30:21Z</dcterms:modified>
</cp:coreProperties>
</file>