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02FC0B-0ABE-42B8-9952-851FF30E61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360CA6-1C63-445D-A043-58E627E62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VY_32_INOVACE_SVF35160DUD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14.2.2013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prezentace –  občanské právo -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smlouvy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3429024" cy="9191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? </a:t>
            </a:r>
            <a:r>
              <a:rPr lang="cs-CZ" dirty="0" smtClean="0"/>
              <a:t> Jaké znáte typy smluv?</a:t>
            </a:r>
          </a:p>
          <a:p>
            <a:pPr>
              <a:buNone/>
            </a:pPr>
            <a:r>
              <a:rPr lang="cs-CZ" dirty="0" smtClean="0"/>
              <a:t>            (z praxe, z každodenního života)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Např.:      kupní smlouva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928794" y="4429132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785918" y="500063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928794" y="5643578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928794" y="6143644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5000628" y="3929066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000628" y="4429132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929190" y="5072074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5000628" y="5572140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5072066" y="614364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Uveďte konkrétní příklady  z praxe, kdy smlouvy uzavíráme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Kupní smlouva</a:t>
            </a:r>
          </a:p>
          <a:p>
            <a:r>
              <a:rPr lang="cs-CZ" dirty="0" smtClean="0"/>
              <a:t>Darovací smlouva</a:t>
            </a:r>
          </a:p>
          <a:p>
            <a:r>
              <a:rPr lang="cs-CZ" dirty="0" smtClean="0"/>
              <a:t>Smlouva o dílo</a:t>
            </a:r>
          </a:p>
          <a:p>
            <a:r>
              <a:rPr lang="cs-CZ" dirty="0" smtClean="0"/>
              <a:t>Smlouva o půjčce</a:t>
            </a:r>
          </a:p>
          <a:p>
            <a:r>
              <a:rPr lang="cs-CZ" dirty="0" smtClean="0"/>
              <a:t>Smlouva o výpůjčce</a:t>
            </a:r>
          </a:p>
          <a:p>
            <a:r>
              <a:rPr lang="cs-CZ" dirty="0" smtClean="0"/>
              <a:t>Smlouva o úschově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Smlouva o ubytování</a:t>
            </a:r>
          </a:p>
          <a:p>
            <a:r>
              <a:rPr lang="cs-CZ" dirty="0" smtClean="0"/>
              <a:t>Smlouva o přepravě osob a nákladů</a:t>
            </a:r>
          </a:p>
          <a:p>
            <a:r>
              <a:rPr lang="cs-CZ" dirty="0" smtClean="0"/>
              <a:t>Smlouva o vkladu</a:t>
            </a:r>
          </a:p>
          <a:p>
            <a:r>
              <a:rPr lang="cs-CZ" dirty="0" smtClean="0"/>
              <a:t>Pojistná smlouva</a:t>
            </a:r>
          </a:p>
          <a:p>
            <a:r>
              <a:rPr lang="cs-CZ" dirty="0" smtClean="0"/>
              <a:t>Cestovní smlouva</a:t>
            </a:r>
          </a:p>
          <a:p>
            <a:r>
              <a:rPr lang="cs-CZ" dirty="0" smtClean="0"/>
              <a:t>Pracovní smlouva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Odpovězte na otázky: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Může se dárce domáhat vrácení daru?</a:t>
            </a:r>
          </a:p>
          <a:p>
            <a:endParaRPr lang="cs-CZ" dirty="0" smtClean="0"/>
          </a:p>
          <a:p>
            <a:r>
              <a:rPr lang="cs-CZ" dirty="0" smtClean="0"/>
              <a:t>Kdy musí být smlouva sepsána písemně?</a:t>
            </a:r>
          </a:p>
          <a:p>
            <a:endParaRPr lang="cs-CZ" dirty="0" smtClean="0"/>
          </a:p>
          <a:p>
            <a:r>
              <a:rPr lang="cs-CZ" dirty="0" smtClean="0"/>
              <a:t>Co zajišťuje kupní smlouva?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typy smluv se označují jako </a:t>
            </a:r>
            <a:r>
              <a:rPr lang="cs-CZ" i="1" u="sng" dirty="0" smtClean="0"/>
              <a:t>spotřebitelské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125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VY_32_INOVACE_SVF35160DUD</vt:lpstr>
      <vt:lpstr>smlouvy</vt:lpstr>
      <vt:lpstr>Uveďte konkrétní příklady  z praxe, kdy smlouvy uzavíráme</vt:lpstr>
      <vt:lpstr>smlouvy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VY_20_INOVACE_SVF35160DUD</dc:title>
  <dc:creator>Josef Dudek</dc:creator>
  <cp:lastModifiedBy>ucitel</cp:lastModifiedBy>
  <cp:revision>10</cp:revision>
  <dcterms:created xsi:type="dcterms:W3CDTF">2012-07-15T16:16:25Z</dcterms:created>
  <dcterms:modified xsi:type="dcterms:W3CDTF">2013-02-26T07:30:35Z</dcterms:modified>
</cp:coreProperties>
</file>