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D06407-FE8C-4197-BEFE-00AFE63541ED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C7FA67-47EB-42D8-867C-96FC800A4A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VY_32_INOVACE_SVF35260DUD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2.5.2013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 trestní právo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3571900" cy="10620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Čím se zabývá trestní právo?</a:t>
            </a:r>
          </a:p>
          <a:p>
            <a:pPr>
              <a:buNone/>
            </a:pPr>
            <a:r>
              <a:rPr lang="cs-CZ" dirty="0" smtClean="0"/>
              <a:t>…………………………………………………………….</a:t>
            </a:r>
          </a:p>
          <a:p>
            <a:endParaRPr lang="cs-CZ" dirty="0" smtClean="0"/>
          </a:p>
          <a:p>
            <a:r>
              <a:rPr lang="cs-CZ" dirty="0" smtClean="0"/>
              <a:t>Co je trestní právo hmotné?</a:t>
            </a:r>
          </a:p>
          <a:p>
            <a:pPr>
              <a:buNone/>
            </a:pPr>
            <a:r>
              <a:rPr lang="cs-CZ" dirty="0" smtClean="0"/>
              <a:t>....................................................................................</a:t>
            </a:r>
          </a:p>
          <a:p>
            <a:endParaRPr lang="cs-CZ" dirty="0" smtClean="0"/>
          </a:p>
          <a:p>
            <a:r>
              <a:rPr lang="cs-CZ" dirty="0" smtClean="0"/>
              <a:t>Co je trestní právo procesní?</a:t>
            </a:r>
          </a:p>
          <a:p>
            <a:pPr>
              <a:buNone/>
            </a:pPr>
            <a:r>
              <a:rPr lang="cs-CZ" dirty="0" smtClean="0"/>
              <a:t>……………………………………………………………..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Pachatelé trestního činu: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Kdo zosnoval trestný čin je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Kdo poskytl pachateli pomoc je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Kdo navedl jiného k páchání TČ je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857752" y="2428868"/>
            <a:ext cx="1071570" cy="50006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357818" y="3357562"/>
            <a:ext cx="1071570" cy="50006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929322" y="4071942"/>
            <a:ext cx="1143008" cy="5715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Jaký je rozdíl mezi trestným činem a přestupkem?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Trestný čin                           Přestupek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142844" y="464344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16200000" flipH="1">
            <a:off x="535753" y="4250537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857224" y="4000504"/>
            <a:ext cx="192882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3750463" y="4607727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6200000" flipH="1">
            <a:off x="4321967" y="4107661"/>
            <a:ext cx="157163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4572000" y="3929066"/>
            <a:ext cx="235745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Náměty k zamyšlení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Domníváte se, že kriminalita v ČR stoupá?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je důvodem trestné činnosti mládeže?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Trestná je i příprava k   </a:t>
            </a:r>
          </a:p>
          <a:p>
            <a:pPr>
              <a:buNone/>
            </a:pPr>
            <a:r>
              <a:rPr lang="cs-CZ" dirty="0" smtClean="0"/>
              <a:t>                                   trestnému činu a pokus o    </a:t>
            </a:r>
          </a:p>
          <a:p>
            <a:pPr>
              <a:buNone/>
            </a:pPr>
            <a:r>
              <a:rPr lang="cs-CZ" dirty="0" smtClean="0"/>
              <a:t>                                   trestný čin.</a:t>
            </a:r>
            <a:endParaRPr lang="cs-CZ" dirty="0"/>
          </a:p>
        </p:txBody>
      </p:sp>
      <p:pic>
        <p:nvPicPr>
          <p:cNvPr id="1026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256"/>
            <a:ext cx="1565453" cy="1154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128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VY_32_INOVACE_SVF35260DUD</vt:lpstr>
      <vt:lpstr>Trestní právo</vt:lpstr>
      <vt:lpstr>Trestní právo</vt:lpstr>
      <vt:lpstr>Trestní právo</vt:lpstr>
      <vt:lpstr>Trestní právo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VY_20_INOVACE_SVF35260DUD</dc:title>
  <dc:creator>Josef Dudek</dc:creator>
  <cp:lastModifiedBy>ucitel</cp:lastModifiedBy>
  <cp:revision>9</cp:revision>
  <dcterms:created xsi:type="dcterms:W3CDTF">2012-07-15T17:03:37Z</dcterms:created>
  <dcterms:modified xsi:type="dcterms:W3CDTF">2013-02-26T07:30:49Z</dcterms:modified>
</cp:coreProperties>
</file>