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D33990-8FFE-4541-8E74-DA269CFE3C6F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B0D761-A410-4E64-B393-B0E61D1ED3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cs-CZ" sz="2000" smtClean="0"/>
              <a:t>VY_32_INOVACE_SVF35360DUD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vytvoření:        </a:t>
            </a:r>
            <a:r>
              <a:rPr lang="cs-CZ" b="1" dirty="0" smtClean="0"/>
              <a:t>3.5.2013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trestné činy  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3429024" cy="9191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Trestné 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 ke každému okruhu trestného činu skutkové podstaty:</a:t>
            </a:r>
          </a:p>
          <a:p>
            <a:pPr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r>
              <a:rPr lang="cs-CZ" dirty="0" smtClean="0"/>
              <a:t>TČ proti republice</a:t>
            </a:r>
          </a:p>
          <a:p>
            <a:pPr marL="457200" indent="-457200">
              <a:buNone/>
            </a:pPr>
            <a:r>
              <a:rPr lang="cs-CZ" dirty="0" smtClean="0"/>
              <a:t>       např.: vlastizrada, teror, vyzvědačství,…………</a:t>
            </a:r>
          </a:p>
          <a:p>
            <a:pPr marL="457200" indent="-457200">
              <a:buNone/>
            </a:pPr>
            <a:r>
              <a:rPr lang="cs-CZ" dirty="0" smtClean="0"/>
              <a:t> 2.  TČ hospodářské</a:t>
            </a:r>
          </a:p>
          <a:p>
            <a:pPr marL="457200" indent="-457200">
              <a:buNone/>
            </a:pPr>
            <a:r>
              <a:rPr lang="cs-CZ" dirty="0" smtClean="0"/>
              <a:t>       ………………………………………………………..</a:t>
            </a:r>
          </a:p>
          <a:p>
            <a:pPr marL="457200" indent="-457200">
              <a:buNone/>
            </a:pPr>
            <a:r>
              <a:rPr lang="cs-CZ" dirty="0" smtClean="0"/>
              <a:t>3.   TČ proti pořádku ve věcech veřejných</a:t>
            </a:r>
          </a:p>
          <a:p>
            <a:pPr marL="457200" indent="-457200">
              <a:buNone/>
            </a:pPr>
            <a:r>
              <a:rPr lang="cs-CZ" dirty="0" smtClean="0"/>
              <a:t>      …………………………………………………………</a:t>
            </a:r>
          </a:p>
          <a:p>
            <a:pPr marL="457200" indent="-457200">
              <a:buNone/>
            </a:pPr>
            <a:r>
              <a:rPr lang="cs-CZ" dirty="0" smtClean="0"/>
              <a:t>4.    TČ obecně nebezpečné</a:t>
            </a:r>
          </a:p>
          <a:p>
            <a:pPr marL="457200" indent="-457200">
              <a:buNone/>
            </a:pPr>
            <a:r>
              <a:rPr lang="cs-CZ" dirty="0" smtClean="0"/>
              <a:t>        ……………………………………………………….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Trestné 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5.  TČ hrubě narušující občanské soužití</a:t>
            </a:r>
          </a:p>
          <a:p>
            <a:pPr>
              <a:buNone/>
            </a:pPr>
            <a:r>
              <a:rPr lang="cs-CZ" dirty="0" smtClean="0"/>
              <a:t>      ………………………………………………………..</a:t>
            </a:r>
          </a:p>
          <a:p>
            <a:pPr>
              <a:buNone/>
            </a:pPr>
            <a:r>
              <a:rPr lang="cs-CZ" dirty="0" smtClean="0"/>
              <a:t>6.  TČ proti rodině a mládeži</a:t>
            </a:r>
          </a:p>
          <a:p>
            <a:pPr>
              <a:buNone/>
            </a:pPr>
            <a:r>
              <a:rPr lang="cs-CZ" dirty="0" smtClean="0"/>
              <a:t>     ………………………………………………………..</a:t>
            </a:r>
          </a:p>
          <a:p>
            <a:pPr>
              <a:buNone/>
            </a:pPr>
            <a:r>
              <a:rPr lang="cs-CZ" dirty="0" smtClean="0"/>
              <a:t>7.  TČ proti životu a zdraví</a:t>
            </a:r>
          </a:p>
          <a:p>
            <a:pPr>
              <a:buNone/>
            </a:pPr>
            <a:r>
              <a:rPr lang="cs-CZ" dirty="0" smtClean="0"/>
              <a:t>      ………………………………………………………..</a:t>
            </a:r>
          </a:p>
          <a:p>
            <a:pPr>
              <a:buNone/>
            </a:pPr>
            <a:r>
              <a:rPr lang="cs-CZ" dirty="0" smtClean="0"/>
              <a:t>8.   TČ proti svobodě a lidské důstojnosti</a:t>
            </a:r>
          </a:p>
          <a:p>
            <a:pPr>
              <a:buNone/>
            </a:pPr>
            <a:r>
              <a:rPr lang="cs-CZ" dirty="0" smtClean="0"/>
              <a:t>       ……………………………………………………….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Trestné 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9.  TČ proti majetku</a:t>
            </a:r>
          </a:p>
          <a:p>
            <a:pPr>
              <a:buNone/>
            </a:pPr>
            <a:r>
              <a:rPr lang="cs-CZ" dirty="0" smtClean="0"/>
              <a:t>      ……………………………………………………….</a:t>
            </a:r>
          </a:p>
          <a:p>
            <a:pPr>
              <a:buNone/>
            </a:pPr>
            <a:r>
              <a:rPr lang="cs-CZ" dirty="0" smtClean="0"/>
              <a:t>10.  TČ proti lidskosti</a:t>
            </a:r>
          </a:p>
          <a:p>
            <a:pPr>
              <a:buNone/>
            </a:pPr>
            <a:r>
              <a:rPr lang="cs-CZ" dirty="0" smtClean="0"/>
              <a:t>        ………………………………………………………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Jaké znáte druhy přestupků?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dopravní</a:t>
            </a:r>
          </a:p>
          <a:p>
            <a:pPr>
              <a:buNone/>
            </a:pPr>
            <a:r>
              <a:rPr lang="cs-CZ" dirty="0" smtClean="0"/>
              <a:t>                            rušení nočního klidu</a:t>
            </a:r>
          </a:p>
          <a:p>
            <a:pPr>
              <a:buNone/>
            </a:pPr>
            <a:r>
              <a:rPr lang="cs-CZ" dirty="0" smtClean="0"/>
              <a:t>přestupek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2071670" y="3714752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V="1">
            <a:off x="2000232" y="4214818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1928794" y="4500570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1928794" y="4572008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16200000" flipH="1">
            <a:off x="1785918" y="4786322"/>
            <a:ext cx="135732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71612"/>
            <a:ext cx="2071702" cy="2069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Jaké orgány řeší přestupky?</a:t>
            </a:r>
          </a:p>
          <a:p>
            <a:endParaRPr lang="cs-CZ" dirty="0" smtClean="0"/>
          </a:p>
          <a:p>
            <a:r>
              <a:rPr lang="cs-CZ" dirty="0" smtClean="0"/>
              <a:t>Jaké sankce je možné udělit za přestupek?</a:t>
            </a:r>
          </a:p>
          <a:p>
            <a:endParaRPr lang="cs-CZ" dirty="0" smtClean="0"/>
          </a:p>
          <a:p>
            <a:r>
              <a:rPr lang="cs-CZ" dirty="0" smtClean="0"/>
              <a:t>Je jednání z nedbalosti přestupek? </a:t>
            </a:r>
          </a:p>
          <a:p>
            <a:endParaRPr lang="cs-CZ" dirty="0" smtClean="0"/>
          </a:p>
          <a:p>
            <a:r>
              <a:rPr lang="cs-CZ" dirty="0" smtClean="0"/>
              <a:t>Jaká je finanční hranice u krádeží mezi přestupkem a trestným činem?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Dvořák </a:t>
            </a:r>
            <a:r>
              <a:rPr lang="cs-CZ" dirty="0" smtClean="0"/>
              <a:t>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176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VY_32_INOVACE_SVF35360DUD</vt:lpstr>
      <vt:lpstr>Trestné činy</vt:lpstr>
      <vt:lpstr>Trestné činy</vt:lpstr>
      <vt:lpstr>Trestné činy</vt:lpstr>
      <vt:lpstr>Přestupek</vt:lpstr>
      <vt:lpstr>Přestupek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VY_20_INOVACE_SVF35360DUD</dc:title>
  <dc:creator>Josef Dudek</dc:creator>
  <cp:lastModifiedBy>ucitel</cp:lastModifiedBy>
  <cp:revision>12</cp:revision>
  <dcterms:created xsi:type="dcterms:W3CDTF">2012-07-15T17:33:07Z</dcterms:created>
  <dcterms:modified xsi:type="dcterms:W3CDTF">2013-02-26T07:31:32Z</dcterms:modified>
</cp:coreProperties>
</file>