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38980A-5D54-4D70-8ACF-C33C8E20760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9B5E74-7B35-4147-A7EC-9D7EBBFBD0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VY_32_INOVACE_SVF35460DUD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6.5.2013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 druhy trestů 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3714776" cy="8477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trestů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Jaké druhy trestů znáte?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1" name="Je rovno 10"/>
          <p:cNvSpPr/>
          <p:nvPr/>
        </p:nvSpPr>
        <p:spPr>
          <a:xfrm>
            <a:off x="-285784" y="1857364"/>
            <a:ext cx="4500626" cy="17145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Je rovno 11"/>
          <p:cNvSpPr/>
          <p:nvPr/>
        </p:nvSpPr>
        <p:spPr>
          <a:xfrm>
            <a:off x="-285784" y="3286124"/>
            <a:ext cx="4500594" cy="157163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Je rovno 12"/>
          <p:cNvSpPr/>
          <p:nvPr/>
        </p:nvSpPr>
        <p:spPr>
          <a:xfrm>
            <a:off x="-285784" y="4572008"/>
            <a:ext cx="4429156" cy="17145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Je rovno 13"/>
          <p:cNvSpPr/>
          <p:nvPr/>
        </p:nvSpPr>
        <p:spPr>
          <a:xfrm>
            <a:off x="4071934" y="1785926"/>
            <a:ext cx="4572032" cy="185738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Je rovno 14"/>
          <p:cNvSpPr/>
          <p:nvPr/>
        </p:nvSpPr>
        <p:spPr>
          <a:xfrm>
            <a:off x="4000496" y="3286124"/>
            <a:ext cx="4643438" cy="157163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Je rovno 15"/>
          <p:cNvSpPr/>
          <p:nvPr/>
        </p:nvSpPr>
        <p:spPr>
          <a:xfrm>
            <a:off x="4071934" y="4429132"/>
            <a:ext cx="4572032" cy="17859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Trestné 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Rozhodnutí soudu o odložení výkonu trestu se  nazývá                                  trest.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Rozhodnutí soudu o vykonání trestu se </a:t>
            </a:r>
          </a:p>
          <a:p>
            <a:pPr>
              <a:buNone/>
            </a:pPr>
            <a:r>
              <a:rPr lang="cs-CZ" dirty="0" smtClean="0"/>
              <a:t>     nazývá                                  trest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928794" y="2500306"/>
            <a:ext cx="2571768" cy="714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071670" y="4572008"/>
            <a:ext cx="2571768" cy="7858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 V jakých případech není pachatel za svůj čin odpovědný?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nepříčetnost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2928926" y="3071810"/>
            <a:ext cx="2500330" cy="114300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Posuzuje</a:t>
            </a:r>
          </a:p>
          <a:p>
            <a:pPr algn="ctr"/>
            <a:r>
              <a:rPr lang="cs-CZ" sz="2400" dirty="0" smtClean="0"/>
              <a:t>se</a:t>
            </a:r>
            <a:endParaRPr lang="cs-CZ" sz="2400" dirty="0"/>
          </a:p>
        </p:txBody>
      </p:sp>
      <p:cxnSp>
        <p:nvCxnSpPr>
          <p:cNvPr id="6" name="Přímá spojovací šipka 5"/>
          <p:cNvCxnSpPr/>
          <p:nvPr/>
        </p:nvCxnSpPr>
        <p:spPr>
          <a:xfrm rot="10800000" flipV="1">
            <a:off x="1857356" y="4143380"/>
            <a:ext cx="1857388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5400000">
            <a:off x="3500430" y="5000636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714876" y="4143380"/>
            <a:ext cx="200026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4" idx="6"/>
          </p:cNvCxnSpPr>
          <p:nvPr/>
        </p:nvCxnSpPr>
        <p:spPr>
          <a:xfrm>
            <a:off x="5429256" y="3643314"/>
            <a:ext cx="192882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4" idx="2"/>
          </p:cNvCxnSpPr>
          <p:nvPr/>
        </p:nvCxnSpPr>
        <p:spPr>
          <a:xfrm rot="10800000">
            <a:off x="857224" y="3643314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4" idx="7"/>
          </p:cNvCxnSpPr>
          <p:nvPr/>
        </p:nvCxnSpPr>
        <p:spPr>
          <a:xfrm rot="5400000" flipH="1" flipV="1">
            <a:off x="5162478" y="2329481"/>
            <a:ext cx="810332" cy="1009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úkolem orgánů, které jsou činné v trestním řízení?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Pětiúhelník 3"/>
          <p:cNvSpPr/>
          <p:nvPr/>
        </p:nvSpPr>
        <p:spPr>
          <a:xfrm>
            <a:off x="571472" y="3071810"/>
            <a:ext cx="2428892" cy="857256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S</a:t>
            </a:r>
            <a:r>
              <a:rPr lang="cs-CZ" sz="2400" dirty="0" smtClean="0"/>
              <a:t>oud</a:t>
            </a:r>
            <a:endParaRPr lang="cs-CZ" sz="2400" dirty="0"/>
          </a:p>
        </p:txBody>
      </p:sp>
      <p:sp>
        <p:nvSpPr>
          <p:cNvPr id="5" name="Pětiúhelník 4"/>
          <p:cNvSpPr/>
          <p:nvPr/>
        </p:nvSpPr>
        <p:spPr>
          <a:xfrm>
            <a:off x="571472" y="4214818"/>
            <a:ext cx="2500330" cy="857256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Státní</a:t>
            </a:r>
          </a:p>
          <a:p>
            <a:pPr algn="ctr"/>
            <a:r>
              <a:rPr lang="cs-CZ" sz="2400" dirty="0" smtClean="0"/>
              <a:t>zastupitelství</a:t>
            </a:r>
            <a:endParaRPr lang="cs-CZ" sz="2400" dirty="0"/>
          </a:p>
        </p:txBody>
      </p:sp>
      <p:sp>
        <p:nvSpPr>
          <p:cNvPr id="6" name="Pětiúhelník 5"/>
          <p:cNvSpPr/>
          <p:nvPr/>
        </p:nvSpPr>
        <p:spPr>
          <a:xfrm>
            <a:off x="571472" y="5357826"/>
            <a:ext cx="2643206" cy="857256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Vyšetřovatelé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3214678" y="3500438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3214678" y="3929066"/>
            <a:ext cx="37862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214678" y="4572008"/>
            <a:ext cx="38576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3357554" y="5072074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3428992" y="5715016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3428992" y="6215082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97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VY_32_INOVACE_SVF35460DUD</vt:lpstr>
      <vt:lpstr>Druhy trestů</vt:lpstr>
      <vt:lpstr>Trestné činy</vt:lpstr>
      <vt:lpstr>Trestní odpovědnost</vt:lpstr>
      <vt:lpstr>Trestní řízení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VY_20_INOVACE_SVF35460DUD</dc:title>
  <dc:creator>Josef Dudek</dc:creator>
  <cp:lastModifiedBy>ucitel</cp:lastModifiedBy>
  <cp:revision>9</cp:revision>
  <dcterms:created xsi:type="dcterms:W3CDTF">2012-07-15T17:59:58Z</dcterms:created>
  <dcterms:modified xsi:type="dcterms:W3CDTF">2013-02-26T07:31:42Z</dcterms:modified>
</cp:coreProperties>
</file>