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1F7C6D-6EC1-49DE-A847-C2F1838F909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63C162-EB30-497F-8F1F-6D2A6899A0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VY_32_INOVACE_SVF35560DUD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1.3.2013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občanské soudní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řízení  I.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3643338" cy="8477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20584" cy="499708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                    Občanské soudní řízení je</a:t>
            </a:r>
          </a:p>
          <a:p>
            <a:pPr>
              <a:buNone/>
            </a:pPr>
            <a:r>
              <a:rPr lang="cs-CZ" dirty="0" smtClean="0"/>
              <a:t>                                          právem upravený postup,</a:t>
            </a:r>
          </a:p>
          <a:p>
            <a:pPr>
              <a:buNone/>
            </a:pPr>
            <a:r>
              <a:rPr lang="cs-CZ" dirty="0" smtClean="0"/>
              <a:t>                                          zejména při rozhodování  </a:t>
            </a:r>
          </a:p>
          <a:p>
            <a:pPr>
              <a:buNone/>
            </a:pPr>
            <a:r>
              <a:rPr lang="cs-CZ" dirty="0" smtClean="0"/>
              <a:t>                                sporů v soukromoprávní oblasti.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     </a:t>
            </a:r>
            <a:r>
              <a:rPr lang="cs-CZ" dirty="0" smtClean="0"/>
              <a:t>Upravuje je ………………………řád.</a:t>
            </a:r>
          </a:p>
          <a:p>
            <a:pPr>
              <a:buNone/>
            </a:pPr>
            <a:r>
              <a:rPr lang="cs-CZ" dirty="0" smtClean="0"/>
              <a:t>                    Čím se občanské soudní řízení zabývá?</a:t>
            </a:r>
          </a:p>
          <a:p>
            <a:pPr>
              <a:buNone/>
            </a:pPr>
            <a:r>
              <a:rPr lang="cs-CZ" dirty="0" smtClean="0"/>
              <a:t>                    ……………………       ……………………..</a:t>
            </a:r>
          </a:p>
          <a:p>
            <a:pPr>
              <a:buNone/>
            </a:pPr>
            <a:r>
              <a:rPr lang="cs-CZ" dirty="0" smtClean="0"/>
              <a:t>                   …………………….       ……………………..</a:t>
            </a:r>
          </a:p>
          <a:p>
            <a:pPr>
              <a:buNone/>
            </a:pPr>
            <a:r>
              <a:rPr lang="cs-CZ" dirty="0" smtClean="0"/>
              <a:t>                    ……………………       ……………………..</a:t>
            </a:r>
          </a:p>
          <a:p>
            <a:pPr>
              <a:buNone/>
            </a:pPr>
            <a:r>
              <a:rPr lang="cs-CZ" dirty="0" smtClean="0"/>
              <a:t>                                          </a:t>
            </a:r>
            <a:endParaRPr lang="cs-CZ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4" y="1763712"/>
            <a:ext cx="2017701" cy="1955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účastníky občanského soudního řízení: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643174" y="2643182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samosoudce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857224" y="3929066"/>
            <a:ext cx="321471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…………….(žalobce)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072066" y="3929066"/>
            <a:ext cx="321471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……………..</a:t>
            </a:r>
            <a:r>
              <a:rPr lang="cs-CZ" sz="2400" dirty="0" smtClean="0"/>
              <a:t>(žalovaný)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 na otázky: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?</a:t>
            </a:r>
            <a:r>
              <a:rPr lang="cs-CZ" dirty="0" smtClean="0"/>
              <a:t>       Jak se zahajuje řízení?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? </a:t>
            </a:r>
            <a:r>
              <a:rPr lang="cs-CZ" dirty="0" smtClean="0"/>
              <a:t>      Co musí obsahovat žaloba?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? </a:t>
            </a:r>
            <a:r>
              <a:rPr lang="cs-CZ" dirty="0" smtClean="0"/>
              <a:t>      Kde se bude konat soud?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?</a:t>
            </a:r>
            <a:r>
              <a:rPr lang="cs-CZ" dirty="0" smtClean="0"/>
              <a:t>        V kterých případech soud zahajuje řízení bez     </a:t>
            </a:r>
          </a:p>
          <a:p>
            <a:pPr>
              <a:buNone/>
            </a:pPr>
            <a:r>
              <a:rPr lang="cs-CZ" dirty="0" smtClean="0"/>
              <a:t>          návrhu?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endParaRPr lang="cs-CZ" dirty="0" smtClean="0"/>
          </a:p>
          <a:p>
            <a:r>
              <a:rPr lang="cs-CZ" dirty="0" smtClean="0"/>
              <a:t>Valenta M.: Občanská nauka pro SOŠ a pro studijní obory SOU (1), SPN 1999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147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VY_32_INOVACE_SVF35560DUD</vt:lpstr>
      <vt:lpstr>Občanské soudní řízení</vt:lpstr>
      <vt:lpstr>Občanské soudní řízení</vt:lpstr>
      <vt:lpstr>Občanské soudní řízení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VY_20_INOVACE_SVF35560DUD</dc:title>
  <dc:creator>Josef Dudek</dc:creator>
  <cp:lastModifiedBy>ucitel</cp:lastModifiedBy>
  <cp:revision>10</cp:revision>
  <dcterms:created xsi:type="dcterms:W3CDTF">2012-07-16T06:07:49Z</dcterms:created>
  <dcterms:modified xsi:type="dcterms:W3CDTF">2013-02-26T07:31:54Z</dcterms:modified>
</cp:coreProperties>
</file>