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35" autoAdjust="0"/>
  </p:normalViewPr>
  <p:slideViewPr>
    <p:cSldViewPr>
      <p:cViewPr varScale="1">
        <p:scale>
          <a:sx n="62" d="100"/>
          <a:sy n="62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7F0DB5-ECFC-4691-91A0-7B33A10BF91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CE439D-0F6C-4809-B41B-D6DF5B04D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VY_32_INOVACE_SVF35860DUD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4.6.2013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 pracovní právo 2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3357586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br>
              <a:rPr lang="cs-CZ" dirty="0" smtClean="0"/>
            </a:br>
            <a:r>
              <a:rPr lang="cs-CZ" dirty="0" smtClean="0"/>
              <a:t>vznik a změna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 pracovně právních vztahů smí vstupovat osoba po dosažení…………let.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Pracovní poměr nemusí vzniknout pracovní smlouvou. Pracovní poměr zaměstnance může vzniknout………………..nebo……………………..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pracovní smlouvě může být sjednána tříměsíční………………………………..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642918"/>
            <a:ext cx="1810409" cy="1838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br>
              <a:rPr lang="cs-CZ" dirty="0" smtClean="0"/>
            </a:br>
            <a:r>
              <a:rPr lang="cs-CZ" dirty="0" smtClean="0"/>
              <a:t>vznik a změna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Jaké náležitosti </a:t>
            </a:r>
            <a:r>
              <a:rPr lang="cs-CZ" i="1" u="sng" dirty="0" smtClean="0">
                <a:solidFill>
                  <a:srgbClr val="FF0000"/>
                </a:solidFill>
              </a:rPr>
              <a:t>musí</a:t>
            </a:r>
            <a:r>
              <a:rPr lang="cs-CZ" i="1" dirty="0" smtClean="0">
                <a:solidFill>
                  <a:srgbClr val="FF0000"/>
                </a:solidFill>
              </a:rPr>
              <a:t> obsahovat pracovní smlouva?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Pracovní                    1.</a:t>
            </a:r>
          </a:p>
          <a:p>
            <a:pPr>
              <a:buNone/>
            </a:pPr>
            <a:r>
              <a:rPr lang="cs-CZ" dirty="0" smtClean="0"/>
              <a:t>smlouva                     2.</a:t>
            </a:r>
          </a:p>
          <a:p>
            <a:pPr>
              <a:buNone/>
            </a:pPr>
            <a:r>
              <a:rPr lang="cs-CZ" dirty="0" smtClean="0"/>
              <a:t>                                   3.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pracovní smlouvě mohou být další ujednání.</a:t>
            </a:r>
          </a:p>
          <a:p>
            <a:pPr>
              <a:buNone/>
            </a:pPr>
            <a:r>
              <a:rPr lang="cs-CZ" sz="5400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Víte jaká?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1857356" y="2714620"/>
            <a:ext cx="978408" cy="4846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4071934" y="2857496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000496" y="3714752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143372" y="328612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2643174" y="5429264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1071538" y="6000768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br>
              <a:rPr lang="cs-CZ" dirty="0" smtClean="0"/>
            </a:br>
            <a:r>
              <a:rPr lang="cs-CZ" dirty="0" smtClean="0"/>
              <a:t>zánik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Pracovní poměr skončí </a:t>
            </a:r>
            <a:r>
              <a:rPr lang="cs-CZ" b="1" u="sng" dirty="0" smtClean="0"/>
              <a:t>událostí </a:t>
            </a:r>
            <a:r>
              <a:rPr lang="cs-CZ" dirty="0" smtClean="0"/>
              <a:t>(uplynutí doby, na kterou byl sjednán, skončením prací, úmrtím) nebo může být </a:t>
            </a:r>
            <a:r>
              <a:rPr lang="cs-CZ" b="1" u="sng" dirty="0" smtClean="0"/>
              <a:t>rozvázán.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 způsoby rozvázání pracovního poměru</a:t>
            </a:r>
          </a:p>
          <a:p>
            <a:pPr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1.                                       2.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3.                                       4.</a:t>
            </a:r>
            <a:endParaRPr lang="cs-CZ" dirty="0"/>
          </a:p>
        </p:txBody>
      </p:sp>
      <p:sp>
        <p:nvSpPr>
          <p:cNvPr id="4" name="Je rovno 3"/>
          <p:cNvSpPr/>
          <p:nvPr/>
        </p:nvSpPr>
        <p:spPr>
          <a:xfrm>
            <a:off x="428596" y="3000372"/>
            <a:ext cx="3929090" cy="3000396"/>
          </a:xfrm>
          <a:prstGeom prst="mathEqua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Je rovno 4"/>
          <p:cNvSpPr/>
          <p:nvPr/>
        </p:nvSpPr>
        <p:spPr>
          <a:xfrm>
            <a:off x="3929058" y="2928934"/>
            <a:ext cx="4643470" cy="3214710"/>
          </a:xfrm>
          <a:prstGeom prst="mathEqua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136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VY_32_INOVACE_SVF35860DUD</vt:lpstr>
      <vt:lpstr>Pracovní právo vznik a změna pracovního poměru</vt:lpstr>
      <vt:lpstr>Pracovní právo vznik a změna pracovního poměru</vt:lpstr>
      <vt:lpstr>Pracovní právo zánik pracovního poměru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VY_20_INOVACE_SVF35860DUD</dc:title>
  <dc:creator>Josef Dudek</dc:creator>
  <cp:lastModifiedBy>ucitel</cp:lastModifiedBy>
  <cp:revision>10</cp:revision>
  <dcterms:created xsi:type="dcterms:W3CDTF">2012-07-16T14:58:22Z</dcterms:created>
  <dcterms:modified xsi:type="dcterms:W3CDTF">2013-02-26T07:32:37Z</dcterms:modified>
</cp:coreProperties>
</file>