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681B72E-C138-41B7-879D-17B09D49402A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B817B62-BEDD-447E-8D71-3B73E93449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1B72E-C138-41B7-879D-17B09D49402A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17B62-BEDD-447E-8D71-3B73E93449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1B72E-C138-41B7-879D-17B09D49402A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17B62-BEDD-447E-8D71-3B73E93449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681B72E-C138-41B7-879D-17B09D49402A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B817B62-BEDD-447E-8D71-3B73E93449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681B72E-C138-41B7-879D-17B09D49402A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B817B62-BEDD-447E-8D71-3B73E93449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1B72E-C138-41B7-879D-17B09D49402A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17B62-BEDD-447E-8D71-3B73E93449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1B72E-C138-41B7-879D-17B09D49402A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17B62-BEDD-447E-8D71-3B73E93449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681B72E-C138-41B7-879D-17B09D49402A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B817B62-BEDD-447E-8D71-3B73E93449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1B72E-C138-41B7-879D-17B09D49402A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17B62-BEDD-447E-8D71-3B73E93449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681B72E-C138-41B7-879D-17B09D49402A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B817B62-BEDD-447E-8D71-3B73E93449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681B72E-C138-41B7-879D-17B09D49402A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B817B62-BEDD-447E-8D71-3B73E93449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681B72E-C138-41B7-879D-17B09D49402A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B817B62-BEDD-447E-8D71-3B73E934496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/>
          </a:bodyPr>
          <a:lstStyle/>
          <a:p>
            <a:pPr algn="r"/>
            <a:r>
              <a:rPr lang="cs-CZ" sz="2000" dirty="0" smtClean="0"/>
              <a:t>VY_32_INOVACE_SVF35960DUD</a:t>
            </a:r>
            <a:endParaRPr lang="cs-CZ" sz="20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>
          <a:xfrm>
            <a:off x="0" y="785794"/>
            <a:ext cx="9144000" cy="607220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cs-CZ" b="1" dirty="0" smtClean="0"/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Výukový materiál v rámci projektu OPVK 1.5 Peníze středním školám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Číslo projektu:	      CZ.1.07/1.5.00/34.0883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Název projektu:           Rozvoj vzdělanosti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Číslo šablony:   	      III/2</a:t>
            </a:r>
            <a:br>
              <a:rPr lang="cs-CZ" b="1" dirty="0" smtClean="0"/>
            </a:br>
            <a:r>
              <a:rPr lang="cs-CZ" b="1" dirty="0" smtClean="0"/>
              <a:t>Datum vytvoření</a:t>
            </a:r>
            <a:r>
              <a:rPr lang="cs-CZ" b="1" smtClean="0"/>
              <a:t>:        </a:t>
            </a:r>
            <a:r>
              <a:rPr lang="cs-CZ" b="1" smtClean="0"/>
              <a:t>5.6.2013</a:t>
            </a:r>
            <a:r>
              <a:rPr lang="cs-CZ" b="1" dirty="0" smtClean="0"/>
              <a:t>	</a:t>
            </a:r>
            <a:br>
              <a:rPr lang="cs-CZ" b="1" dirty="0" smtClean="0"/>
            </a:br>
            <a:r>
              <a:rPr lang="cs-CZ" b="1" dirty="0" smtClean="0"/>
              <a:t>Autor:	                   Mgr. </a:t>
            </a:r>
            <a:r>
              <a:rPr lang="cs-CZ" b="1" dirty="0" err="1" smtClean="0"/>
              <a:t>et</a:t>
            </a:r>
            <a:r>
              <a:rPr lang="cs-CZ" b="1" dirty="0" smtClean="0"/>
              <a:t> Mgr. Radmila Dudková</a:t>
            </a:r>
            <a:br>
              <a:rPr lang="cs-CZ" b="1" dirty="0" smtClean="0"/>
            </a:br>
            <a:r>
              <a:rPr lang="cs-CZ" b="1" dirty="0" smtClean="0"/>
              <a:t>Určeno pro předmět:  Společenské vědy</a:t>
            </a:r>
            <a:br>
              <a:rPr lang="cs-CZ" b="1" dirty="0" smtClean="0"/>
            </a:br>
            <a:r>
              <a:rPr lang="cs-CZ" b="1" dirty="0" smtClean="0"/>
              <a:t>Tematická oblast:        Právní minimum, pracovní  </a:t>
            </a:r>
          </a:p>
          <a:p>
            <a:pPr>
              <a:buNone/>
            </a:pPr>
            <a:r>
              <a:rPr lang="cs-CZ" b="1" dirty="0" smtClean="0"/>
              <a:t>                                            poměr</a:t>
            </a:r>
            <a:br>
              <a:rPr lang="cs-CZ" b="1" dirty="0" smtClean="0"/>
            </a:br>
            <a:r>
              <a:rPr lang="cs-CZ" b="1" dirty="0" smtClean="0"/>
              <a:t>Obor vzdělání:              Fotograf (34-56-l/01) 3. ročník</a:t>
            </a:r>
            <a:br>
              <a:rPr lang="cs-CZ" b="1" dirty="0" smtClean="0"/>
            </a:br>
            <a:r>
              <a:rPr lang="cs-CZ" b="1" dirty="0" smtClean="0"/>
              <a:t>                                            </a:t>
            </a:r>
            <a:br>
              <a:rPr lang="cs-CZ" b="1" dirty="0" smtClean="0"/>
            </a:br>
            <a:r>
              <a:rPr lang="cs-CZ" b="1" dirty="0" smtClean="0"/>
              <a:t>Název výukového materiálu:  prezentace – pracovní právo 3                                                     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Popis využití:  prezentace o sociálních skupinách s využitím </a:t>
            </a:r>
            <a:r>
              <a:rPr lang="cs-CZ" b="1" dirty="0" err="1" smtClean="0"/>
              <a:t>dataprojektoru</a:t>
            </a:r>
            <a:r>
              <a:rPr lang="cs-CZ" b="1" dirty="0" smtClean="0"/>
              <a:t> a notebooku k prohlubování a upevňování učiva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Čas:  20 minut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6" name="Obrázek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0"/>
            <a:ext cx="3643338" cy="113345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Pracovní právo</a:t>
            </a:r>
            <a:br>
              <a:rPr lang="cs-CZ" dirty="0" smtClean="0"/>
            </a:br>
            <a:r>
              <a:rPr lang="cs-CZ" dirty="0" smtClean="0"/>
              <a:t>práva a povinnosti účastníků pracovněprávních vztahů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Práva a povinnost zaměstnavatelů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u="sng" dirty="0" smtClean="0"/>
              <a:t>Zaměstnavatel je povinen: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1.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2.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3.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4.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928662" y="3571876"/>
            <a:ext cx="678661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čára 6"/>
          <p:cNvCxnSpPr/>
          <p:nvPr/>
        </p:nvCxnSpPr>
        <p:spPr>
          <a:xfrm>
            <a:off x="928662" y="4429132"/>
            <a:ext cx="692948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>
            <a:off x="1142976" y="5214950"/>
            <a:ext cx="657229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/>
        </p:nvCxnSpPr>
        <p:spPr>
          <a:xfrm>
            <a:off x="1000100" y="6072206"/>
            <a:ext cx="685804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Program Files\Microsoft Office\MEDIA\CAGCAT10\j0187423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1142984"/>
            <a:ext cx="1762049" cy="18278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Pracovní právo</a:t>
            </a:r>
            <a:br>
              <a:rPr lang="cs-CZ" dirty="0" smtClean="0"/>
            </a:br>
            <a:r>
              <a:rPr lang="cs-CZ" dirty="0" smtClean="0"/>
              <a:t>práva a povinnosti účastníků pracovněprávních vztahů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Práva a povinnosti zaměstnanců: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1.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2.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3.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4.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5.</a:t>
            </a:r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928662" y="2714620"/>
            <a:ext cx="592935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čára 6"/>
          <p:cNvCxnSpPr/>
          <p:nvPr/>
        </p:nvCxnSpPr>
        <p:spPr>
          <a:xfrm>
            <a:off x="928662" y="3500438"/>
            <a:ext cx="592935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>
            <a:off x="1000100" y="4357694"/>
            <a:ext cx="58579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/>
        </p:nvCxnSpPr>
        <p:spPr>
          <a:xfrm>
            <a:off x="1071538" y="5214950"/>
            <a:ext cx="58579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čára 13"/>
          <p:cNvCxnSpPr/>
          <p:nvPr/>
        </p:nvCxnSpPr>
        <p:spPr>
          <a:xfrm>
            <a:off x="1000100" y="6072206"/>
            <a:ext cx="614366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C:\Program Files\Microsoft Office\MEDIA\CAGCAT10\j0199549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642918"/>
            <a:ext cx="1670609" cy="17940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Pracovní právo</a:t>
            </a:r>
            <a:br>
              <a:rPr lang="cs-CZ" dirty="0" smtClean="0"/>
            </a:br>
            <a:r>
              <a:rPr lang="cs-CZ" dirty="0" smtClean="0"/>
              <a:t>práva a povinnosti účastníků pracovněprávních vztahů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i="1" dirty="0" smtClean="0">
                <a:solidFill>
                  <a:srgbClr val="FF0000"/>
                </a:solidFill>
              </a:rPr>
              <a:t>Odpovězte: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Které osoby mají nárok na zvláštní pracovní podmínky?</a:t>
            </a:r>
          </a:p>
          <a:p>
            <a:endParaRPr lang="cs-CZ" dirty="0" smtClean="0"/>
          </a:p>
          <a:p>
            <a:r>
              <a:rPr lang="cs-CZ" dirty="0" smtClean="0"/>
              <a:t>Jaký je rozdíl mezi mateřskou a rodičovskou dovolenou?</a:t>
            </a:r>
          </a:p>
          <a:p>
            <a:endParaRPr lang="cs-CZ" dirty="0" smtClean="0"/>
          </a:p>
          <a:p>
            <a:r>
              <a:rPr lang="cs-CZ" dirty="0" smtClean="0"/>
              <a:t>Kdo má nárok na zkrácenou pracovní dobu?</a:t>
            </a:r>
          </a:p>
          <a:p>
            <a:endParaRPr lang="cs-CZ" dirty="0" smtClean="0"/>
          </a:p>
          <a:p>
            <a:r>
              <a:rPr lang="cs-CZ" dirty="0" smtClean="0"/>
              <a:t>Musí zaměstnavatelé za práci v noci nebo o víkendu připlácet?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Dvořák J., </a:t>
            </a:r>
            <a:r>
              <a:rPr lang="cs-CZ" dirty="0" err="1" smtClean="0"/>
              <a:t>Emmert</a:t>
            </a:r>
            <a:r>
              <a:rPr lang="cs-CZ" dirty="0" smtClean="0"/>
              <a:t> F., </a:t>
            </a:r>
            <a:r>
              <a:rPr lang="cs-CZ" dirty="0" err="1" smtClean="0"/>
              <a:t>Katrňák</a:t>
            </a:r>
            <a:r>
              <a:rPr lang="cs-CZ" dirty="0" smtClean="0"/>
              <a:t> T.: Odmaturuj ze společenských věd, DIDAKTIS 2008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</TotalTime>
  <Words>105</Words>
  <Application>Microsoft Office PowerPoint</Application>
  <PresentationFormat>Předvádění na obrazovce (4:3)</PresentationFormat>
  <Paragraphs>48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Arkýř</vt:lpstr>
      <vt:lpstr>VY_32_INOVACE_SVF35960DUD</vt:lpstr>
      <vt:lpstr>Pracovní právo práva a povinnosti účastníků pracovněprávních vztahů</vt:lpstr>
      <vt:lpstr>Pracovní právo práva a povinnosti účastníků pracovněprávních vztahů</vt:lpstr>
      <vt:lpstr>Pracovní právo práva a povinnosti účastníků pracovněprávních vztahů</vt:lpstr>
      <vt:lpstr>Použitá literatura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VY_20_INOVACE_SVF35960DUD</dc:title>
  <dc:creator>Josef Dudek</dc:creator>
  <cp:lastModifiedBy>ucitel</cp:lastModifiedBy>
  <cp:revision>8</cp:revision>
  <dcterms:created xsi:type="dcterms:W3CDTF">2012-07-16T15:21:55Z</dcterms:created>
  <dcterms:modified xsi:type="dcterms:W3CDTF">2013-02-26T07:32:49Z</dcterms:modified>
</cp:coreProperties>
</file>