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62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7" autoAdjust="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8A67-6F9E-4D24-B45C-60987C9F478C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A38C3-AEF4-4CE2-B4EB-E82351627E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172541-DF84-4ABD-939E-75F44F8684F7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D539C0-A980-4E4D-858B-AFA533292B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539116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54050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VY_20_INOVACE_SVF20160DUD</a:t>
            </a:r>
            <a:endParaRPr lang="cs-CZ" sz="2000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28"/>
            <a:ext cx="2571768" cy="6429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Sociální skupiny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Vyberte vědní disciplínu, jejímž předmětem jsou sociální skupiny</a:t>
            </a:r>
          </a:p>
          <a:p>
            <a:pPr algn="just"/>
            <a:r>
              <a:rPr lang="cs-CZ" dirty="0" smtClean="0"/>
              <a:t>Psychologie</a:t>
            </a:r>
          </a:p>
          <a:p>
            <a:pPr algn="just"/>
            <a:r>
              <a:rPr lang="cs-CZ" dirty="0" smtClean="0"/>
              <a:t>Ekonomie</a:t>
            </a:r>
          </a:p>
          <a:p>
            <a:pPr algn="just"/>
            <a:r>
              <a:rPr lang="cs-CZ" dirty="0" smtClean="0"/>
              <a:t>Politologie</a:t>
            </a:r>
          </a:p>
          <a:p>
            <a:pPr algn="just"/>
            <a:r>
              <a:rPr lang="cs-CZ" dirty="0" smtClean="0"/>
              <a:t>Právo</a:t>
            </a:r>
          </a:p>
          <a:p>
            <a:pPr algn="just"/>
            <a:r>
              <a:rPr lang="cs-CZ" dirty="0" smtClean="0"/>
              <a:t>Filozofie</a:t>
            </a:r>
          </a:p>
          <a:p>
            <a:pPr algn="just"/>
            <a:r>
              <a:rPr lang="cs-CZ" dirty="0" smtClean="0"/>
              <a:t>Sociologie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Definice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Obvykle se jedná o tři a více osob, mezi nimiž jsou vzájemné vztahy, spojuje je společný cíl, vlastnost, funkce apod.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Úkol</a:t>
            </a:r>
          </a:p>
          <a:p>
            <a:pPr algn="just">
              <a:buNone/>
            </a:pPr>
            <a:r>
              <a:rPr lang="cs-CZ" dirty="0" smtClean="0"/>
              <a:t>Vysvětlete, proč jsou studenti sociální skupinou.  Použijte výše uvedenou definici.</a:t>
            </a:r>
          </a:p>
          <a:p>
            <a:pPr algn="just"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Existuje osoba, která nepatří do žádné skupiny?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Určete, do kterých skupin by mohly patřit následující osoby:</a:t>
            </a:r>
          </a:p>
          <a:p>
            <a:pPr>
              <a:buNone/>
            </a:pPr>
            <a:r>
              <a:rPr lang="cs-CZ" dirty="0" smtClean="0"/>
              <a:t>Např.:  Bezdomovec - ve skupině   ostatních   </a:t>
            </a:r>
          </a:p>
          <a:p>
            <a:pPr>
              <a:buNone/>
            </a:pPr>
            <a:r>
              <a:rPr lang="cs-CZ" dirty="0" smtClean="0"/>
              <a:t>                                 bezdomovců</a:t>
            </a:r>
          </a:p>
          <a:p>
            <a:pPr>
              <a:buNone/>
            </a:pPr>
            <a:r>
              <a:rPr lang="cs-CZ" dirty="0" smtClean="0"/>
              <a:t>           Individualista - ……………………...</a:t>
            </a:r>
          </a:p>
          <a:p>
            <a:pPr>
              <a:buNone/>
            </a:pPr>
            <a:r>
              <a:rPr lang="cs-CZ" dirty="0" smtClean="0"/>
              <a:t>           Dítě bez rodičů - …………………..</a:t>
            </a:r>
          </a:p>
          <a:p>
            <a:pPr>
              <a:buNone/>
            </a:pPr>
            <a:r>
              <a:rPr lang="cs-CZ" dirty="0" smtClean="0"/>
              <a:t>           Čl. odsouzen za vraždu - …………..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None/>
            </a:pPr>
            <a:r>
              <a:rPr lang="cs-CZ" sz="2400" dirty="0" smtClean="0"/>
              <a:t>1.   Sociologie je věda, která:</a:t>
            </a:r>
          </a:p>
          <a:p>
            <a:pPr marL="596646" indent="-514350">
              <a:buNone/>
            </a:pPr>
            <a:r>
              <a:rPr lang="cs-CZ" sz="2400" dirty="0" smtClean="0"/>
              <a:t>       a) zkoumá chování zvířat</a:t>
            </a:r>
          </a:p>
          <a:p>
            <a:pPr marL="596646" indent="-514350">
              <a:buNone/>
            </a:pPr>
            <a:r>
              <a:rPr lang="cs-CZ" sz="2400" dirty="0" smtClean="0"/>
              <a:t>       b) se snaží podat celkový obraz   </a:t>
            </a:r>
          </a:p>
          <a:p>
            <a:pPr marL="596646" indent="-514350">
              <a:buNone/>
            </a:pPr>
            <a:r>
              <a:rPr lang="cs-CZ" sz="2400" dirty="0" smtClean="0"/>
              <a:t>           společnosti</a:t>
            </a:r>
          </a:p>
          <a:p>
            <a:pPr marL="596646" indent="-514350">
              <a:buNone/>
            </a:pPr>
            <a:r>
              <a:rPr lang="cs-CZ" sz="2400" dirty="0" smtClean="0"/>
              <a:t>       c) zkoumá motivy jednání člověka</a:t>
            </a:r>
          </a:p>
          <a:p>
            <a:pPr marL="596646" indent="-514350">
              <a:buAutoNum type="arabicPeriod" startAt="2"/>
            </a:pPr>
            <a:r>
              <a:rPr lang="cs-CZ" sz="2400" dirty="0" smtClean="0"/>
              <a:t>Každý člověk je součástí:</a:t>
            </a:r>
          </a:p>
          <a:p>
            <a:pPr marL="596646" indent="-514350">
              <a:buNone/>
            </a:pPr>
            <a:r>
              <a:rPr lang="cs-CZ" sz="2400" dirty="0" smtClean="0"/>
              <a:t>        a) pouze jedné skupiny</a:t>
            </a:r>
          </a:p>
          <a:p>
            <a:pPr marL="596646" indent="-514350">
              <a:buNone/>
            </a:pPr>
            <a:r>
              <a:rPr lang="cs-CZ" sz="2400" dirty="0" smtClean="0"/>
              <a:t>        b) dvou skupin</a:t>
            </a:r>
          </a:p>
          <a:p>
            <a:pPr marL="596646" indent="-514350">
              <a:buNone/>
            </a:pPr>
            <a:r>
              <a:rPr lang="cs-CZ" sz="2400" dirty="0" smtClean="0"/>
              <a:t>        c) více skupin</a:t>
            </a:r>
          </a:p>
          <a:p>
            <a:pPr marL="596646" indent="-514350">
              <a:buAutoNum type="arabicPeriod" startAt="3"/>
            </a:pPr>
            <a:r>
              <a:rPr lang="cs-CZ" sz="2400" dirty="0" smtClean="0"/>
              <a:t>Sociální skupina</a:t>
            </a:r>
          </a:p>
          <a:p>
            <a:pPr marL="596646" indent="-514350">
              <a:buNone/>
            </a:pPr>
            <a:r>
              <a:rPr lang="cs-CZ" sz="2400" dirty="0" smtClean="0"/>
              <a:t>         a) ovlivňuje chování člověka</a:t>
            </a:r>
          </a:p>
          <a:p>
            <a:pPr marL="596646" indent="-514350">
              <a:buNone/>
            </a:pPr>
            <a:r>
              <a:rPr lang="cs-CZ" sz="2400" dirty="0" smtClean="0"/>
              <a:t>         b) má na člověka jen malý vliv</a:t>
            </a:r>
          </a:p>
          <a:p>
            <a:pPr marL="596646" indent="-514350">
              <a:buNone/>
            </a:pPr>
            <a:r>
              <a:rPr lang="cs-CZ" sz="2400" dirty="0" smtClean="0"/>
              <a:t>         c) nemá na člověka žádný vliv</a:t>
            </a:r>
          </a:p>
          <a:p>
            <a:pPr marL="596646" indent="-514350">
              <a:buNone/>
            </a:pPr>
            <a:endParaRPr lang="cs-CZ" sz="2400" dirty="0" smtClean="0"/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Font typeface="+mj-lt"/>
              <a:buAutoNum type="alphaLcParenR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211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Slunovrat</vt:lpstr>
      <vt:lpstr>VY_20_INOVACE_SVF20160DUD</vt:lpstr>
      <vt:lpstr>Sociální skupiny </vt:lpstr>
      <vt:lpstr>Definice </vt:lpstr>
      <vt:lpstr>Existuje osoba, která nepatří do žádné skupiny?</vt:lpstr>
      <vt:lpstr>Test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14</cp:revision>
  <dcterms:created xsi:type="dcterms:W3CDTF">2012-07-07T08:49:26Z</dcterms:created>
  <dcterms:modified xsi:type="dcterms:W3CDTF">2012-08-31T12:02:13Z</dcterms:modified>
</cp:coreProperties>
</file>