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7F5D5-9E00-4C4A-BAFA-861D56BF23D5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A6BEF-69F0-42C1-9276-6BAB4F9B67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C9C582-D0F8-4F0F-B7E1-2A82289925F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5C8033-60EB-4CD9-9743-6598AF54A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   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(socializace)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50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VY_20_INOVACE_SVF20260DUD</a:t>
            </a:r>
            <a:endParaRPr lang="cs-CZ" sz="20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28"/>
            <a:ext cx="250033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Socializace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200" dirty="0" smtClean="0"/>
              <a:t>Socializace je proces, v jehož průběhu si děti osvojují a poznávají kulturní normy a hodnoty.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dirty="0" smtClean="0"/>
              <a:t>Rozhodněte, zda uvedené odpovědi jsou pravdivé:</a:t>
            </a:r>
          </a:p>
          <a:p>
            <a:pPr algn="just">
              <a:buFont typeface="Wingdings" pitchFamily="2" charset="2"/>
              <a:buChar char="v"/>
            </a:pPr>
            <a:r>
              <a:rPr lang="cs-CZ" sz="3200" dirty="0" smtClean="0"/>
              <a:t>Socializace probíhá pouze v dětství</a:t>
            </a:r>
          </a:p>
          <a:p>
            <a:pPr algn="just">
              <a:buFont typeface="Wingdings" pitchFamily="2" charset="2"/>
              <a:buChar char="v"/>
            </a:pPr>
            <a:r>
              <a:rPr lang="cs-CZ" sz="3200" dirty="0" smtClean="0"/>
              <a:t>Úspěšně socializovaný člověk umí   </a:t>
            </a:r>
          </a:p>
          <a:p>
            <a:pPr algn="just"/>
            <a:r>
              <a:rPr lang="cs-CZ" sz="3200" dirty="0" smtClean="0"/>
              <a:t>   vycházet s jinými lidmi</a:t>
            </a:r>
          </a:p>
          <a:p>
            <a:pPr algn="just">
              <a:buFont typeface="Wingdings" pitchFamily="2" charset="2"/>
              <a:buChar char="v"/>
            </a:pPr>
            <a:r>
              <a:rPr lang="cs-CZ" sz="3200" dirty="0" smtClean="0"/>
              <a:t>U socializovaných lidí je jednání  </a:t>
            </a:r>
          </a:p>
          <a:p>
            <a:pPr algn="just"/>
            <a:r>
              <a:rPr lang="cs-CZ" sz="3200" dirty="0" smtClean="0"/>
              <a:t>   nepředvídatelné</a:t>
            </a:r>
          </a:p>
          <a:p>
            <a:pPr algn="just">
              <a:buFont typeface="Wingdings" pitchFamily="2" charset="2"/>
              <a:buChar char="v"/>
            </a:pPr>
            <a:endParaRPr lang="cs-CZ" sz="3200" dirty="0" smtClean="0"/>
          </a:p>
          <a:p>
            <a:pPr algn="just">
              <a:buFont typeface="Wingdings" pitchFamily="2" charset="2"/>
              <a:buChar char="v"/>
            </a:pPr>
            <a:endParaRPr lang="cs-CZ" sz="3200" dirty="0" smtClean="0"/>
          </a:p>
          <a:p>
            <a:pPr algn="just"/>
            <a:endParaRPr lang="cs-CZ" sz="3200" dirty="0" smtClean="0"/>
          </a:p>
          <a:p>
            <a:pPr algn="just"/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Určete cíl socializace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 má vypadat socializovaný jedinec?</a:t>
            </a:r>
          </a:p>
          <a:p>
            <a:pPr>
              <a:buNone/>
            </a:pPr>
            <a:r>
              <a:rPr lang="cs-CZ" dirty="0" smtClean="0"/>
              <a:t>Jaké má vlastnosti?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……………….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……………….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……………….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……………….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……………….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……………….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Příkladem špatné socializace jsou tzv. vlčí děti.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3600" dirty="0" smtClean="0"/>
              <a:t>Pokuste se popsat jak se takové děti projevují</a:t>
            </a:r>
          </a:p>
          <a:p>
            <a:pPr>
              <a:buFont typeface="Arial" pitchFamily="34" charset="0"/>
              <a:buChar char="•"/>
            </a:pPr>
            <a:r>
              <a:rPr lang="cs-CZ" sz="3600" dirty="0" smtClean="0"/>
              <a:t>Uveďte příklady vlčích dětí,  které znáte např.  z našich médií</a:t>
            </a:r>
          </a:p>
          <a:p>
            <a:pPr>
              <a:buFont typeface="Arial" pitchFamily="34" charset="0"/>
              <a:buChar char="•"/>
            </a:pPr>
            <a:r>
              <a:rPr lang="cs-CZ" sz="3600" dirty="0" smtClean="0"/>
              <a:t>Zhodnoťte, jaké mají podle Vás šance do budoucího života.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39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4000" dirty="0" smtClean="0"/>
              <a:t>Seřaďte činitele socializace podle toho, které považujete za nejdůležitější:</a:t>
            </a:r>
          </a:p>
          <a:p>
            <a:pPr>
              <a:buNone/>
            </a:pPr>
            <a:endParaRPr lang="cs-CZ" sz="4000" dirty="0" smtClean="0"/>
          </a:p>
          <a:p>
            <a:pPr marL="825246" indent="-742950">
              <a:buFont typeface="+mj-lt"/>
              <a:buAutoNum type="alphaLcPeriod"/>
            </a:pPr>
            <a:r>
              <a:rPr lang="cs-CZ" sz="4000" dirty="0" smtClean="0"/>
              <a:t>Skupina přátel</a:t>
            </a:r>
          </a:p>
          <a:p>
            <a:pPr marL="825246" indent="-742950">
              <a:buFont typeface="+mj-lt"/>
              <a:buAutoNum type="alphaLcPeriod"/>
            </a:pPr>
            <a:r>
              <a:rPr lang="cs-CZ" sz="4000" dirty="0" smtClean="0"/>
              <a:t>Škola</a:t>
            </a:r>
          </a:p>
          <a:p>
            <a:pPr marL="825246" indent="-742950">
              <a:buFont typeface="+mj-lt"/>
              <a:buAutoNum type="alphaLcPeriod"/>
            </a:pPr>
            <a:r>
              <a:rPr lang="cs-CZ" sz="4000" dirty="0" smtClean="0"/>
              <a:t>Rodina</a:t>
            </a:r>
          </a:p>
          <a:p>
            <a:pPr marL="825246" indent="-742950">
              <a:buFont typeface="+mj-lt"/>
              <a:buAutoNum type="alphaLcPeriod"/>
            </a:pPr>
            <a:r>
              <a:rPr lang="cs-CZ" sz="4000" dirty="0" smtClean="0"/>
              <a:t>Zájmový kroužek</a:t>
            </a:r>
          </a:p>
          <a:p>
            <a:pPr marL="825246" indent="-742950">
              <a:buFont typeface="+mj-lt"/>
              <a:buAutoNum type="alphaLcPeriod"/>
            </a:pPr>
            <a:r>
              <a:rPr lang="cs-CZ" sz="4000" dirty="0" smtClean="0"/>
              <a:t>Média </a:t>
            </a:r>
          </a:p>
          <a:p>
            <a:pPr marL="825246" indent="-742950">
              <a:buFont typeface="+mj-lt"/>
              <a:buAutoNum type="alphaLcPeriod"/>
            </a:pPr>
            <a:r>
              <a:rPr lang="cs-CZ" sz="4000" dirty="0" smtClean="0"/>
              <a:t>Církev</a:t>
            </a:r>
          </a:p>
          <a:p>
            <a:pPr marL="825246" indent="-742950">
              <a:buNone/>
            </a:pP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96646" indent="-514350">
              <a:buAutoNum type="arabicPeriod"/>
            </a:pPr>
            <a:r>
              <a:rPr lang="cs-CZ" dirty="0" smtClean="0"/>
              <a:t>Socializace je:</a:t>
            </a:r>
          </a:p>
          <a:p>
            <a:pPr marL="596646" indent="-514350">
              <a:buNone/>
            </a:pPr>
            <a:r>
              <a:rPr lang="cs-CZ" dirty="0" smtClean="0"/>
              <a:t>      a) proces, v jehož průběhu si děti osvojují a poznávají kulturní hodnoty a normy.</a:t>
            </a:r>
          </a:p>
          <a:p>
            <a:pPr marL="596646" indent="-514350">
              <a:buNone/>
            </a:pPr>
            <a:r>
              <a:rPr lang="cs-CZ" dirty="0" smtClean="0"/>
              <a:t>      b) proces, ve kterém se děti učí o kulturních památkách</a:t>
            </a:r>
          </a:p>
          <a:p>
            <a:pPr marL="596646" indent="-514350">
              <a:buNone/>
            </a:pPr>
            <a:r>
              <a:rPr lang="cs-CZ" dirty="0" smtClean="0"/>
              <a:t>      c) proces, kdy se děti učí poslouchat rodiče</a:t>
            </a:r>
          </a:p>
          <a:p>
            <a:pPr marL="596646" indent="-514350">
              <a:buAutoNum type="arabicPeriod" startAt="2"/>
            </a:pPr>
            <a:r>
              <a:rPr lang="cs-CZ" dirty="0" smtClean="0"/>
              <a:t>Resocializace znamená:</a:t>
            </a:r>
          </a:p>
          <a:p>
            <a:pPr marL="596646" indent="-514350">
              <a:buNone/>
            </a:pPr>
            <a:r>
              <a:rPr lang="cs-CZ" dirty="0" smtClean="0"/>
              <a:t>       a) přijetí nových norem a hodnot</a:t>
            </a:r>
          </a:p>
          <a:p>
            <a:pPr marL="596646" indent="-514350">
              <a:buNone/>
            </a:pPr>
            <a:r>
              <a:rPr lang="cs-CZ" dirty="0" smtClean="0"/>
              <a:t>       b) ztrátu získaných norem a hodnot</a:t>
            </a:r>
          </a:p>
          <a:p>
            <a:pPr marL="596646" indent="-514350">
              <a:buNone/>
            </a:pPr>
            <a:r>
              <a:rPr lang="cs-CZ" dirty="0" smtClean="0"/>
              <a:t>       c) používání dosud daných norem a hodnot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604" y="714356"/>
            <a:ext cx="7362084" cy="5534044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AutoNum type="arabicPeriod" startAt="3"/>
            </a:pPr>
            <a:r>
              <a:rPr lang="cs-CZ" dirty="0" smtClean="0"/>
              <a:t>Socializace probíhá</a:t>
            </a:r>
          </a:p>
          <a:p>
            <a:pPr marL="596646" indent="-514350">
              <a:buAutoNum type="arabicPeriod" startAt="3"/>
            </a:pPr>
            <a:endParaRPr lang="cs-CZ" dirty="0" smtClean="0"/>
          </a:p>
          <a:p>
            <a:pPr marL="596646" indent="-514350">
              <a:buNone/>
            </a:pPr>
            <a:r>
              <a:rPr lang="cs-CZ" dirty="0" smtClean="0"/>
              <a:t>         a) v dětství</a:t>
            </a:r>
          </a:p>
          <a:p>
            <a:pPr marL="596646" indent="-514350">
              <a:buNone/>
            </a:pPr>
            <a:r>
              <a:rPr lang="cs-CZ" dirty="0" smtClean="0"/>
              <a:t>         b) je to celoživotní proces</a:t>
            </a:r>
          </a:p>
          <a:p>
            <a:pPr marL="596646" indent="-514350">
              <a:buNone/>
            </a:pPr>
            <a:r>
              <a:rPr lang="cs-CZ" dirty="0" smtClean="0"/>
              <a:t>         c) až v dospělosti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4"/>
            </a:pPr>
            <a:r>
              <a:rPr lang="cs-CZ" dirty="0" smtClean="0"/>
              <a:t>Vlčí děti jsou:</a:t>
            </a:r>
          </a:p>
          <a:p>
            <a:pPr marL="596646" indent="-514350">
              <a:buNone/>
            </a:pPr>
            <a:r>
              <a:rPr lang="cs-CZ" dirty="0" smtClean="0"/>
              <a:t>         a) děti, které jsou špatně          </a:t>
            </a:r>
          </a:p>
          <a:p>
            <a:pPr marL="596646" indent="-514350">
              <a:buNone/>
            </a:pPr>
            <a:r>
              <a:rPr lang="cs-CZ" dirty="0" smtClean="0"/>
              <a:t>            socializované</a:t>
            </a:r>
          </a:p>
          <a:p>
            <a:pPr marL="596646" indent="-514350">
              <a:buNone/>
            </a:pPr>
            <a:r>
              <a:rPr lang="cs-CZ" dirty="0" smtClean="0"/>
              <a:t>         b) děti, které žijí se zvířaty</a:t>
            </a:r>
          </a:p>
          <a:p>
            <a:pPr marL="596646" indent="-514350">
              <a:buNone/>
            </a:pPr>
            <a:r>
              <a:rPr lang="cs-CZ" dirty="0" smtClean="0"/>
              <a:t>         c) děti, které nebyly vystaveny  </a:t>
            </a:r>
          </a:p>
          <a:p>
            <a:pPr marL="596646" indent="-514350">
              <a:buNone/>
            </a:pPr>
            <a:r>
              <a:rPr lang="cs-CZ" dirty="0" smtClean="0"/>
              <a:t>             socializačnímu procesu</a:t>
            </a:r>
          </a:p>
          <a:p>
            <a:pPr marL="596646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2008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284</Words>
  <Application>Microsoft Office PowerPoint</Application>
  <PresentationFormat>Předvádění na obrazovce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VY_20_INOVACE_SVF20260DUD</vt:lpstr>
      <vt:lpstr>Socializace </vt:lpstr>
      <vt:lpstr>Určete cíl socializace</vt:lpstr>
      <vt:lpstr>Příkladem špatné socializace jsou tzv. vlčí děti.</vt:lpstr>
      <vt:lpstr>socializace</vt:lpstr>
      <vt:lpstr>Test</vt:lpstr>
      <vt:lpstr>Test 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Socializace </dc:title>
  <dc:creator>Josef Dudek</dc:creator>
  <cp:lastModifiedBy>Josef Dudek</cp:lastModifiedBy>
  <cp:revision>14</cp:revision>
  <dcterms:created xsi:type="dcterms:W3CDTF">2012-07-07T11:36:44Z</dcterms:created>
  <dcterms:modified xsi:type="dcterms:W3CDTF">2012-08-31T12:08:02Z</dcterms:modified>
</cp:coreProperties>
</file>