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9AE834-3E06-4D55-BF06-6549CF3C5681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55243B-3E26-4E6E-9DAB-9FEA9F6E74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VY_20_INOVACE_SVF20360DUD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 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(socializace)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57166"/>
            <a:ext cx="2643206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role a sociální pozice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3500" dirty="0" smtClean="0"/>
              <a:t>Pokuste se vysvětlit, jak rozumíte pojmům sociální role a sociální pozice.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dirty="0"/>
              <a:t>S</a:t>
            </a:r>
            <a:r>
              <a:rPr lang="cs-CZ" dirty="0" smtClean="0"/>
              <a:t>ociální role je…………………………………………………....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Sociální pozice je…………………………………………………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    </a:t>
            </a:r>
            <a:endParaRPr lang="cs-CZ" dirty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Uveďte příklady sociálních rolí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…………………………………………………………………………..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Řečeno odborně: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Sociální role je soubor očekávaného chování člověka, odráží jeho postavení ve společnosti, je tím, co se od člověka v daném postavení očekává</a:t>
            </a:r>
          </a:p>
          <a:p>
            <a:endParaRPr lang="cs-CZ" dirty="0"/>
          </a:p>
          <a:p>
            <a:r>
              <a:rPr lang="cs-CZ" dirty="0" smtClean="0"/>
              <a:t>Sociální pozice (status) je hodnota postavení, které člověk zaujímá v nějakém sociálním útvaru. Toto postavení má vzhledem k jiným postavením určitou hodnotu a je svázáno s výkonem určité role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Určete charakteristické způsoby chování u daných sociálních rolích.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Např.:  Ředitel firmy</a:t>
            </a:r>
          </a:p>
          <a:p>
            <a:pPr>
              <a:buNone/>
            </a:pPr>
            <a:r>
              <a:rPr lang="cs-CZ" dirty="0" smtClean="0"/>
              <a:t>                 – rozhodnost, schopnost     </a:t>
            </a:r>
          </a:p>
          <a:p>
            <a:pPr>
              <a:buNone/>
            </a:pPr>
            <a:r>
              <a:rPr lang="cs-CZ" dirty="0" smtClean="0"/>
              <a:t>                   organizovat,  reprezentace…</a:t>
            </a:r>
          </a:p>
          <a:p>
            <a:pPr>
              <a:buNone/>
            </a:pPr>
            <a:r>
              <a:rPr lang="cs-CZ" dirty="0" smtClean="0"/>
              <a:t>           Dítě </a:t>
            </a:r>
          </a:p>
          <a:p>
            <a:pPr>
              <a:buNone/>
            </a:pPr>
            <a:r>
              <a:rPr lang="cs-CZ" dirty="0" smtClean="0"/>
              <a:t>                    -………………………………</a:t>
            </a:r>
          </a:p>
          <a:p>
            <a:pPr>
              <a:buNone/>
            </a:pPr>
            <a:r>
              <a:rPr lang="cs-CZ" dirty="0" smtClean="0"/>
              <a:t>                    ………………………………</a:t>
            </a:r>
          </a:p>
          <a:p>
            <a:pPr>
              <a:buNone/>
            </a:pPr>
            <a:r>
              <a:rPr lang="cs-CZ" dirty="0" smtClean="0"/>
              <a:t>           Kamarád/kamarádka</a:t>
            </a:r>
          </a:p>
          <a:p>
            <a:pPr>
              <a:buNone/>
            </a:pPr>
            <a:r>
              <a:rPr lang="cs-CZ" dirty="0" smtClean="0"/>
              <a:t>                  -  ……………………………….</a:t>
            </a:r>
          </a:p>
          <a:p>
            <a:pPr>
              <a:buNone/>
            </a:pPr>
            <a:r>
              <a:rPr lang="cs-CZ" dirty="0" smtClean="0"/>
              <a:t>                     ………………………………..</a:t>
            </a:r>
          </a:p>
          <a:p>
            <a:pPr>
              <a:buNone/>
            </a:pPr>
            <a:r>
              <a:rPr lang="cs-CZ" dirty="0" smtClean="0"/>
              <a:t>           Otec</a:t>
            </a:r>
          </a:p>
          <a:p>
            <a:pPr>
              <a:buNone/>
            </a:pPr>
            <a:r>
              <a:rPr lang="cs-CZ" dirty="0" smtClean="0"/>
              <a:t>                  -  ………………………………..</a:t>
            </a:r>
          </a:p>
          <a:p>
            <a:pPr>
              <a:buNone/>
            </a:pPr>
            <a:r>
              <a:rPr lang="cs-CZ" dirty="0" smtClean="0"/>
              <a:t>                     ………………………………..</a:t>
            </a:r>
          </a:p>
          <a:p>
            <a:pPr>
              <a:buNone/>
            </a:pPr>
            <a:r>
              <a:rPr lang="cs-CZ" dirty="0" smtClean="0"/>
              <a:t>         </a:t>
            </a:r>
          </a:p>
          <a:p>
            <a:pPr>
              <a:buNone/>
            </a:pPr>
            <a:r>
              <a:rPr lang="cs-CZ" dirty="0" smtClean="0"/>
              <a:t>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Vyjmenujte Vaše sociální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V současnosti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Za patnáct let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AutoNum type="arabicPeriod"/>
            </a:pPr>
            <a:r>
              <a:rPr lang="cs-CZ" dirty="0" smtClean="0"/>
              <a:t>Ve svém životě člověk hraje souběžně:</a:t>
            </a:r>
          </a:p>
          <a:p>
            <a:pPr marL="596646" indent="-514350">
              <a:buNone/>
            </a:pPr>
            <a:r>
              <a:rPr lang="cs-CZ" dirty="0" smtClean="0"/>
              <a:t>      a) dvě role</a:t>
            </a:r>
          </a:p>
          <a:p>
            <a:pPr marL="596646" indent="-514350">
              <a:buNone/>
            </a:pPr>
            <a:r>
              <a:rPr lang="cs-CZ" dirty="0" smtClean="0"/>
              <a:t>      b) několik rolí</a:t>
            </a:r>
          </a:p>
          <a:p>
            <a:pPr marL="596646" indent="-514350">
              <a:buNone/>
            </a:pPr>
            <a:r>
              <a:rPr lang="cs-CZ" dirty="0" smtClean="0"/>
              <a:t>      c) právě jednu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2"/>
            </a:pPr>
            <a:r>
              <a:rPr lang="cs-CZ" dirty="0" smtClean="0"/>
              <a:t>Sociální role je:</a:t>
            </a:r>
          </a:p>
          <a:p>
            <a:pPr marL="596646" indent="-514350">
              <a:buNone/>
            </a:pPr>
            <a:r>
              <a:rPr lang="cs-CZ" dirty="0" smtClean="0"/>
              <a:t>       a) chování plynoucí z dané sociální  </a:t>
            </a:r>
          </a:p>
          <a:p>
            <a:pPr marL="596646" indent="-514350">
              <a:buNone/>
            </a:pPr>
            <a:r>
              <a:rPr lang="cs-CZ" dirty="0" smtClean="0"/>
              <a:t>           pozice</a:t>
            </a:r>
          </a:p>
          <a:p>
            <a:pPr marL="596646" indent="-514350">
              <a:buNone/>
            </a:pPr>
            <a:r>
              <a:rPr lang="cs-CZ" dirty="0" smtClean="0"/>
              <a:t>       b)  nezávislé na sociální pozici</a:t>
            </a:r>
          </a:p>
          <a:p>
            <a:pPr marL="596646" indent="-514350">
              <a:buNone/>
            </a:pPr>
            <a:r>
              <a:rPr lang="cs-CZ" dirty="0" smtClean="0"/>
              <a:t>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 startAt="3"/>
            </a:pPr>
            <a:r>
              <a:rPr lang="cs-CZ" dirty="0" smtClean="0"/>
              <a:t>Sociální role zajišťuje:</a:t>
            </a:r>
          </a:p>
          <a:p>
            <a:pPr marL="596646" indent="-514350">
              <a:buNone/>
            </a:pPr>
            <a:r>
              <a:rPr lang="cs-CZ" dirty="0" smtClean="0"/>
              <a:t>      a) že se můžeme chovat jak chceme</a:t>
            </a:r>
          </a:p>
          <a:p>
            <a:pPr marL="596646" indent="-514350">
              <a:buNone/>
            </a:pPr>
            <a:r>
              <a:rPr lang="cs-CZ" dirty="0" smtClean="0"/>
              <a:t>      b) že se budeme chovat očekávaným </a:t>
            </a:r>
          </a:p>
          <a:p>
            <a:pPr marL="596646" indent="-514350">
              <a:buNone/>
            </a:pPr>
            <a:r>
              <a:rPr lang="cs-CZ" dirty="0" smtClean="0"/>
              <a:t>          způsobem</a:t>
            </a:r>
          </a:p>
          <a:p>
            <a:pPr marL="596646" indent="-514350">
              <a:buAutoNum type="arabicPeriod" startAt="4"/>
            </a:pPr>
            <a:r>
              <a:rPr lang="cs-CZ" dirty="0" smtClean="0"/>
              <a:t>Rozhodněte o správnosti daných tezí:</a:t>
            </a:r>
          </a:p>
          <a:p>
            <a:pPr marL="596646" indent="-514350">
              <a:buNone/>
            </a:pPr>
            <a:r>
              <a:rPr lang="cs-CZ" dirty="0" smtClean="0"/>
              <a:t>         - Sociální role rodiče je volitelná   </a:t>
            </a:r>
          </a:p>
          <a:p>
            <a:pPr marL="596646" indent="-514350">
              <a:buNone/>
            </a:pPr>
            <a:r>
              <a:rPr lang="cs-CZ" dirty="0" smtClean="0"/>
              <a:t>         - Sociální role  žáka je skupinová</a:t>
            </a:r>
          </a:p>
          <a:p>
            <a:pPr marL="596646" indent="-514350">
              <a:buNone/>
            </a:pPr>
            <a:r>
              <a:rPr lang="cs-CZ" dirty="0" smtClean="0"/>
              <a:t>         - Sociální  role člověka je stabilní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279</Words>
  <Application>Microsoft Office PowerPoint</Application>
  <PresentationFormat>Předvádění na obrazovce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VY_20_INOVACE_SVF20360DUD</vt:lpstr>
      <vt:lpstr>Sociální role a sociální pozice</vt:lpstr>
      <vt:lpstr>Řečeno odborně: </vt:lpstr>
      <vt:lpstr>Určete charakteristické způsoby chování u daných sociálních rolích.</vt:lpstr>
      <vt:lpstr>Vyjmenujte Vaše sociální role</vt:lpstr>
      <vt:lpstr>Test</vt:lpstr>
      <vt:lpstr>test</vt:lpstr>
      <vt:lpstr>Použití literatury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11</cp:revision>
  <dcterms:created xsi:type="dcterms:W3CDTF">2012-07-07T12:41:02Z</dcterms:created>
  <dcterms:modified xsi:type="dcterms:W3CDTF">2012-08-31T12:15:32Z</dcterms:modified>
</cp:coreProperties>
</file>