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EF294D-C8F2-49C1-ADED-431E0EE0590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D4E14C-6C8E-4D24-85E7-68D587B752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VY_20_INOVACE_SVF20460DUD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</a:p>
          <a:p>
            <a:pPr>
              <a:buNone/>
            </a:pPr>
            <a:r>
              <a:rPr lang="cs-CZ" b="1" dirty="0" smtClean="0"/>
              <a:t>     Tematická oblast: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(formální, neformální)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"/>
            <a:ext cx="2571768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a neformální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Pokuste se určit rozdíl mezi formálními a neformálními skupinami.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Formální skupiny se vyznačují………………………………….</a:t>
            </a:r>
          </a:p>
          <a:p>
            <a:pPr>
              <a:buNone/>
            </a:pPr>
            <a:r>
              <a:rPr lang="cs-CZ" dirty="0" smtClean="0"/>
              <a:t>Neformální skupiny se vyznačují……………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Souhlasíte s touto verzí?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Formální skupiny jsou vymezené definovatelnou </a:t>
            </a:r>
            <a:r>
              <a:rPr lang="cs-CZ" dirty="0" smtClean="0"/>
              <a:t>hierarchií </a:t>
            </a:r>
            <a:r>
              <a:rPr lang="cs-CZ" dirty="0" smtClean="0"/>
              <a:t>sociálních postů a s nimi spojených rolí.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Neformální skupiny nejsou složeny z jasně definovaných postů a vztahů nadřízenosti a podřízenosti.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Určete u následujících skupin, zda jsou formální nebo neformální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Škola</a:t>
            </a:r>
          </a:p>
          <a:p>
            <a:pPr>
              <a:buNone/>
            </a:pPr>
            <a:r>
              <a:rPr lang="cs-CZ" dirty="0" smtClean="0"/>
              <a:t>Nemocnice</a:t>
            </a:r>
          </a:p>
          <a:p>
            <a:pPr>
              <a:buNone/>
            </a:pPr>
            <a:r>
              <a:rPr lang="cs-CZ" dirty="0" smtClean="0"/>
              <a:t>Skupina přátel</a:t>
            </a:r>
          </a:p>
          <a:p>
            <a:pPr>
              <a:buNone/>
            </a:pPr>
            <a:r>
              <a:rPr lang="cs-CZ" dirty="0" smtClean="0"/>
              <a:t>Úřad</a:t>
            </a:r>
          </a:p>
          <a:p>
            <a:pPr>
              <a:buNone/>
            </a:pPr>
            <a:r>
              <a:rPr lang="cs-CZ" dirty="0" smtClean="0"/>
              <a:t>Rodina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Popište vztahy mezi lidmi a emoční vazby u daných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Např.:</a:t>
            </a:r>
          </a:p>
          <a:p>
            <a:pPr>
              <a:buNone/>
            </a:pPr>
            <a:r>
              <a:rPr lang="cs-CZ" dirty="0" smtClean="0"/>
              <a:t>Armáda – jasné postavení, určené role, musí se na sebe spolehnout, jasné pokyny, poslušnost,…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Fotbalové družstvo –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Skupina přátel –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Rozhodněte o pravdivosti daných tezí.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 neformálních skupin převládají osobní vztahy.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 formálních vztahů převládají formální vztahy mezi lidmi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 neformálních vztahů jsou možná pouze určitá konverzační témata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Společně sdílená intimita je možná pouze u neformálních vztahů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178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VY_20_INOVACE_SVF20460DUD</vt:lpstr>
      <vt:lpstr>Formální a neformální skupiny</vt:lpstr>
      <vt:lpstr>Souhlasíte s touto verzí?</vt:lpstr>
      <vt:lpstr>Určete u následujících skupin, zda jsou formální nebo neformální</vt:lpstr>
      <vt:lpstr>Popište vztahy mezi lidmi a emoční vazby u daných skupin</vt:lpstr>
      <vt:lpstr>Rozhodněte o pravdivosti daných tezí.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10</cp:revision>
  <dcterms:created xsi:type="dcterms:W3CDTF">2012-07-07T18:18:25Z</dcterms:created>
  <dcterms:modified xsi:type="dcterms:W3CDTF">2012-08-31T12:22:38Z</dcterms:modified>
</cp:coreProperties>
</file>