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3920310F-71E3-45DC-BF87-B81F6A9A3984}" type="datetimeFigureOut">
              <a:rPr lang="cs-CZ" smtClean="0"/>
              <a:pPr/>
              <a:t>31.8.2012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468730-D12D-44FC-AC2B-84698EB5F35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654032"/>
          </a:xfrm>
        </p:spPr>
        <p:txBody>
          <a:bodyPr>
            <a:normAutofit/>
          </a:bodyPr>
          <a:lstStyle/>
          <a:p>
            <a:pPr algn="r"/>
            <a:r>
              <a:rPr lang="cs-CZ" sz="2000" dirty="0" smtClean="0"/>
              <a:t>VY_20_INOVACE_SVF20560DUD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00108"/>
            <a:ext cx="7498080" cy="524829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 smtClean="0"/>
              <a:t>Výukový materiál v rámci projektu OPVK 1.5 Peníze středním školám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>Číslo projektu:              CZ.1.07/1.5.00/34.0883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Název projektu:              Rozvoj vzdělanosti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Číslo šablony:   	   III/2</a:t>
            </a:r>
            <a:br>
              <a:rPr lang="cs-CZ" b="1" dirty="0" smtClean="0"/>
            </a:br>
            <a:r>
              <a:rPr lang="cs-CZ" b="1" dirty="0" smtClean="0"/>
              <a:t>Datum vytvoření:            27.8.2012	</a:t>
            </a:r>
            <a:br>
              <a:rPr lang="cs-CZ" b="1" dirty="0" smtClean="0"/>
            </a:br>
            <a:r>
              <a:rPr lang="cs-CZ" b="1" dirty="0" smtClean="0"/>
              <a:t>Autor:	                  Mgr. </a:t>
            </a:r>
            <a:r>
              <a:rPr lang="cs-CZ" b="1" dirty="0" err="1" smtClean="0"/>
              <a:t>et</a:t>
            </a:r>
            <a:r>
              <a:rPr lang="cs-CZ" b="1" dirty="0" smtClean="0"/>
              <a:t> Mgr. Radmila Dudková</a:t>
            </a:r>
            <a:br>
              <a:rPr lang="cs-CZ" b="1" dirty="0" smtClean="0"/>
            </a:br>
            <a:r>
              <a:rPr lang="cs-CZ" b="1" dirty="0" smtClean="0"/>
              <a:t>Určeno pro předmět:      Společenské vědy</a:t>
            </a:r>
            <a:br>
              <a:rPr lang="cs-CZ" b="1" dirty="0" smtClean="0"/>
            </a:br>
            <a:r>
              <a:rPr lang="cs-CZ" b="1" dirty="0" smtClean="0"/>
              <a:t>Tematická oblast:             Sociální skupiny 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Obor vzdělání:                  Fotograf (34-56-l/01) 2. ročník</a:t>
            </a:r>
            <a:br>
              <a:rPr lang="cs-CZ" b="1" dirty="0" smtClean="0"/>
            </a:br>
            <a:r>
              <a:rPr lang="cs-CZ" b="1" dirty="0" smtClean="0"/>
              <a:t>                                            </a:t>
            </a:r>
            <a:br>
              <a:rPr lang="cs-CZ" b="1" dirty="0" smtClean="0"/>
            </a:br>
            <a:r>
              <a:rPr lang="cs-CZ" b="1" dirty="0" smtClean="0"/>
              <a:t>Název výukového materiálu:  prezentace – sociální skupiny</a:t>
            </a:r>
          </a:p>
          <a:p>
            <a:pPr>
              <a:buNone/>
            </a:pPr>
            <a:r>
              <a:rPr lang="cs-CZ" b="1" dirty="0" smtClean="0"/>
              <a:t>                                                      (primární, sekundární)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Popis využití:  prezentace o sociálních skupinách s využitím </a:t>
            </a:r>
            <a:r>
              <a:rPr lang="cs-CZ" b="1" dirty="0" err="1" smtClean="0"/>
              <a:t>dataprojektoru</a:t>
            </a:r>
            <a:r>
              <a:rPr lang="cs-CZ" b="1" dirty="0" smtClean="0"/>
              <a:t> a notebooku k prohlubování a upevňování učiva</a:t>
            </a:r>
            <a:endParaRPr lang="cs-CZ" dirty="0" smtClean="0"/>
          </a:p>
          <a:p>
            <a:pPr>
              <a:buNone/>
            </a:pPr>
            <a:r>
              <a:rPr lang="cs-CZ" b="1" dirty="0" smtClean="0"/>
              <a:t>    Čas:  20 minut</a:t>
            </a:r>
            <a:endParaRPr lang="cs-CZ" dirty="0" smtClean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3042" y="357166"/>
            <a:ext cx="2786082" cy="71438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Primární a sekundární skupiny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Vysvětlete pojmy – primární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                        sekundární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Aplikujte znalost pojmů primární a sekundární na sociální skupiny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Pokuste se o vytvoření definic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Srovnejte s vlastní definicí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Definice: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Primární skupinu tvoří lidé, s nimiž udržujeme těsné neformální vztahy. Převládají v ní bezprostřední kontakty, není příliš rozsáhlá.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Sekundární skupina je definovaná v opozici k primární skupina. Tvoří ji lidé, které neznáme příliš důvěrně a udržujeme s nimi formální vztahy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Určete u každé skupiny, zda je primární nebo sekundární.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 rodina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etnická skupina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politická strana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přátelská skupina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pracovní skupina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cs-CZ" dirty="0" smtClean="0"/>
              <a:t>Primární skupina má:</a:t>
            </a:r>
          </a:p>
          <a:p>
            <a:pPr marL="596646" indent="-514350">
              <a:buNone/>
            </a:pPr>
            <a:r>
              <a:rPr lang="cs-CZ" dirty="0" smtClean="0"/>
              <a:t>        a) podstatnou úlohu v roli socializace</a:t>
            </a:r>
          </a:p>
          <a:p>
            <a:pPr marL="596646" indent="-514350">
              <a:buNone/>
            </a:pPr>
            <a:r>
              <a:rPr lang="cs-CZ" dirty="0" smtClean="0"/>
              <a:t>        b) minimální úlohu v roli socializace</a:t>
            </a:r>
          </a:p>
          <a:p>
            <a:pPr marL="596646" indent="-514350">
              <a:buNone/>
            </a:pPr>
            <a:r>
              <a:rPr lang="cs-CZ" dirty="0" smtClean="0"/>
              <a:t>        c) stejnou úlohu v roli socializace jako </a:t>
            </a:r>
          </a:p>
          <a:p>
            <a:pPr marL="596646" indent="-514350">
              <a:buNone/>
            </a:pPr>
            <a:r>
              <a:rPr lang="cs-CZ" dirty="0" smtClean="0"/>
              <a:t>            skupin sekundární</a:t>
            </a:r>
          </a:p>
          <a:p>
            <a:pPr marL="596646" indent="-514350">
              <a:buAutoNum type="arabicPeriod" startAt="2"/>
            </a:pPr>
            <a:r>
              <a:rPr lang="cs-CZ" dirty="0" smtClean="0"/>
              <a:t>V sekundární skupině udržujeme</a:t>
            </a:r>
          </a:p>
          <a:p>
            <a:pPr marL="596646" indent="-514350">
              <a:buNone/>
            </a:pPr>
            <a:r>
              <a:rPr lang="cs-CZ" dirty="0" smtClean="0"/>
              <a:t>         a) formální vztahy</a:t>
            </a:r>
          </a:p>
          <a:p>
            <a:pPr marL="596646" indent="-514350">
              <a:buNone/>
            </a:pPr>
            <a:r>
              <a:rPr lang="cs-CZ" dirty="0" smtClean="0"/>
              <a:t>         b) neformální vztahy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 startAt="3"/>
            </a:pPr>
            <a:r>
              <a:rPr lang="cs-CZ" dirty="0" smtClean="0"/>
              <a:t>Pocit sdílené intimity najdeme u</a:t>
            </a:r>
          </a:p>
          <a:p>
            <a:pPr marL="596646" indent="-514350">
              <a:buNone/>
            </a:pPr>
            <a:r>
              <a:rPr lang="cs-CZ" dirty="0" smtClean="0"/>
              <a:t>        a) primární skupiny</a:t>
            </a:r>
          </a:p>
          <a:p>
            <a:pPr marL="596646" indent="-514350">
              <a:buNone/>
            </a:pPr>
            <a:r>
              <a:rPr lang="cs-CZ" dirty="0" smtClean="0"/>
              <a:t>        b) sekundární skupiny</a:t>
            </a:r>
          </a:p>
          <a:p>
            <a:pPr marL="596646" indent="-514350">
              <a:buNone/>
            </a:pPr>
            <a:endParaRPr lang="cs-CZ" dirty="0" smtClean="0"/>
          </a:p>
          <a:p>
            <a:pPr marL="596646" indent="-514350">
              <a:buAutoNum type="arabicPeriod" startAt="4"/>
            </a:pPr>
            <a:r>
              <a:rPr lang="cs-CZ" dirty="0" smtClean="0"/>
              <a:t>V primární skupině se člověk angažuje</a:t>
            </a:r>
          </a:p>
          <a:p>
            <a:pPr marL="596646" indent="-514350">
              <a:buNone/>
            </a:pPr>
            <a:r>
              <a:rPr lang="cs-CZ" dirty="0" smtClean="0"/>
              <a:t>        a) celou svou osobností</a:t>
            </a:r>
          </a:p>
          <a:p>
            <a:pPr marL="596646" indent="-514350">
              <a:buNone/>
            </a:pPr>
            <a:r>
              <a:rPr lang="cs-CZ" dirty="0" smtClean="0"/>
              <a:t>        b) minimálně,  omezuje se jen na </a:t>
            </a:r>
          </a:p>
          <a:p>
            <a:pPr marL="596646" indent="-514350">
              <a:buNone/>
            </a:pPr>
            <a:r>
              <a:rPr lang="cs-CZ" dirty="0" smtClean="0"/>
              <a:t>            výkon určité sociální role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Dvořák J., </a:t>
            </a:r>
            <a:r>
              <a:rPr lang="cs-CZ" dirty="0" err="1" smtClean="0"/>
              <a:t>Emmert</a:t>
            </a:r>
            <a:r>
              <a:rPr lang="cs-CZ" dirty="0" smtClean="0"/>
              <a:t> F., </a:t>
            </a:r>
            <a:r>
              <a:rPr lang="cs-CZ" dirty="0" err="1" smtClean="0"/>
              <a:t>Katrňák</a:t>
            </a:r>
            <a:r>
              <a:rPr lang="cs-CZ" dirty="0" smtClean="0"/>
              <a:t> T.: Odmaturuj ze společenských věd, </a:t>
            </a:r>
            <a:r>
              <a:rPr lang="cs-CZ" dirty="0" err="1" smtClean="0"/>
              <a:t>Didaktis</a:t>
            </a:r>
            <a:r>
              <a:rPr lang="cs-CZ" dirty="0" smtClean="0"/>
              <a:t> 2OO8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216</Words>
  <Application>Microsoft Office PowerPoint</Application>
  <PresentationFormat>Předvádění na obrazovce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Slunovrat</vt:lpstr>
      <vt:lpstr>VY_20_INOVACE_SVF20560DUD</vt:lpstr>
      <vt:lpstr>Primární a sekundární skupiny</vt:lpstr>
      <vt:lpstr>Srovnejte s vlastní definicí</vt:lpstr>
      <vt:lpstr>Určete u každé skupiny, zda je primární nebo sekundární.</vt:lpstr>
      <vt:lpstr>Test</vt:lpstr>
      <vt:lpstr>test</vt:lpstr>
      <vt:lpstr>Použitá literatura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Josef Dudek</dc:creator>
  <cp:lastModifiedBy>Josef Dudek</cp:lastModifiedBy>
  <cp:revision>8</cp:revision>
  <dcterms:created xsi:type="dcterms:W3CDTF">2012-07-07T18:56:20Z</dcterms:created>
  <dcterms:modified xsi:type="dcterms:W3CDTF">2012-08-31T12:29:17Z</dcterms:modified>
</cp:coreProperties>
</file>