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7" autoAdjust="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086B80-3F45-405A-BA8E-5EBB8013C425}" type="datetimeFigureOut">
              <a:rPr lang="cs-CZ" smtClean="0"/>
              <a:pPr/>
              <a:t>31.8.2012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7354F05-E964-45C8-95D6-4F5C45E774D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/>
              <a:t>VY_20_INOVACE_SVF20760DUD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Výukový materiál v rámci projektu OPVK 1.5 Peníze středním školám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Číslo projektu:	       CZ.1.07/1.5.00/34.0883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Název projektu:              Rozvoj vzdělanosti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Číslo šablony:   	       III/2</a:t>
            </a:r>
            <a:br>
              <a:rPr lang="cs-CZ" b="1" dirty="0" smtClean="0"/>
            </a:br>
            <a:r>
              <a:rPr lang="cs-CZ" b="1" dirty="0" smtClean="0"/>
              <a:t>Datum vytvoření:            27.8.2012	</a:t>
            </a:r>
            <a:br>
              <a:rPr lang="cs-CZ" b="1" dirty="0" smtClean="0"/>
            </a:br>
            <a:r>
              <a:rPr lang="cs-CZ" b="1" dirty="0" smtClean="0"/>
              <a:t>Autor:	                     Mgr. </a:t>
            </a:r>
            <a:r>
              <a:rPr lang="cs-CZ" b="1" dirty="0" err="1" smtClean="0"/>
              <a:t>et</a:t>
            </a:r>
            <a:r>
              <a:rPr lang="cs-CZ" b="1" dirty="0" smtClean="0"/>
              <a:t> Mgr. Radmila Dudková</a:t>
            </a:r>
            <a:br>
              <a:rPr lang="cs-CZ" b="1" dirty="0" smtClean="0"/>
            </a:br>
            <a:r>
              <a:rPr lang="cs-CZ" b="1" dirty="0" smtClean="0"/>
              <a:t>Určeno pro předmět</a:t>
            </a:r>
            <a:r>
              <a:rPr lang="cs-CZ" b="1" smtClean="0"/>
              <a:t>:      Společenské vědy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Tematická oblast:             Sociální skupiny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                                        </a:t>
            </a:r>
            <a:br>
              <a:rPr lang="cs-CZ" b="1" dirty="0" smtClean="0"/>
            </a:br>
            <a:r>
              <a:rPr lang="cs-CZ" b="1" dirty="0" smtClean="0"/>
              <a:t>Obor vzdělání:                  Fotograf (34-56-l/01) 2. ročník</a:t>
            </a:r>
            <a:br>
              <a:rPr lang="cs-CZ" b="1" dirty="0" smtClean="0"/>
            </a:br>
            <a:r>
              <a:rPr lang="cs-CZ" b="1" dirty="0" smtClean="0"/>
              <a:t>                                            </a:t>
            </a:r>
            <a:br>
              <a:rPr lang="cs-CZ" b="1" dirty="0" smtClean="0"/>
            </a:br>
            <a:r>
              <a:rPr lang="cs-CZ" b="1" dirty="0" smtClean="0"/>
              <a:t>Název výukového materiálu:  prezentace – sociální skupiny</a:t>
            </a:r>
          </a:p>
          <a:p>
            <a:pPr>
              <a:buNone/>
            </a:pPr>
            <a:r>
              <a:rPr lang="cs-CZ" b="1" dirty="0" smtClean="0"/>
              <a:t>                                                      (velké, malé)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Popis využití:  prezentace o sociálních skupinách s využitím </a:t>
            </a:r>
            <a:r>
              <a:rPr lang="cs-CZ" b="1" dirty="0" err="1" smtClean="0"/>
              <a:t>dataprojektoru</a:t>
            </a:r>
            <a:r>
              <a:rPr lang="cs-CZ" b="1" dirty="0" smtClean="0"/>
              <a:t> a notebooku k prohlubování a upevňování učiva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Čas:  20 minut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85728"/>
            <a:ext cx="3000396" cy="6429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skupiny malé a velké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Pokuste se určit charakteristické znaky těchto skupin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 smtClean="0"/>
              <a:t>Skupina malá                        skupina velká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 flipV="1">
            <a:off x="2786050" y="3571876"/>
            <a:ext cx="100013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2714612" y="3786190"/>
            <a:ext cx="928694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6200000" flipH="1">
            <a:off x="2428860" y="3929066"/>
            <a:ext cx="1357322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6200000" flipH="1">
            <a:off x="1785918" y="4500570"/>
            <a:ext cx="2571768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7215206" y="357187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7143768" y="3714752"/>
            <a:ext cx="1071570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16200000" flipH="1">
            <a:off x="7000892" y="3857628"/>
            <a:ext cx="135732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6200000" flipH="1">
            <a:off x="6322231" y="4536289"/>
            <a:ext cx="2357454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7972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Zopakujte</a:t>
            </a:r>
            <a:br>
              <a:rPr lang="cs-CZ" dirty="0" smtClean="0"/>
            </a:br>
            <a:r>
              <a:rPr lang="cs-CZ" sz="2700" dirty="0" smtClean="0"/>
              <a:t>Která vlastnost vystihuje podle vás danou skupinu nejvíce?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71472" y="928670"/>
            <a:ext cx="4038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i="1" u="sng" dirty="0" smtClean="0"/>
              <a:t>Skupina malá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Těsné sociální vazby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Členové se navzájem znají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Jsou dobře integrované</a:t>
            </a:r>
          </a:p>
          <a:p>
            <a:pPr>
              <a:buFont typeface="Wingdings" pitchFamily="2" charset="2"/>
              <a:buChar char="ü"/>
            </a:pPr>
            <a:r>
              <a:rPr lang="cs-CZ" sz="3200" dirty="0" smtClean="0"/>
              <a:t>Vztahy mezi členy nejsou řízeny formálními pravidly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197493"/>
          </a:xfrm>
        </p:spPr>
        <p:txBody>
          <a:bodyPr/>
          <a:lstStyle/>
          <a:p>
            <a:pPr>
              <a:buNone/>
            </a:pPr>
            <a:r>
              <a:rPr lang="cs-CZ" i="1" u="sng" dirty="0" smtClean="0"/>
              <a:t>Skupina velká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Členové se blíže neznají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Vztahy jsou formální nebo podřízené společenským pravidlům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Pocity cizosti, lhostejnosti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Sociální distance mezi členy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/>
          </a:bodyPr>
          <a:lstStyle/>
          <a:p>
            <a:r>
              <a:rPr lang="cs-CZ" dirty="0" smtClean="0"/>
              <a:t>Vysvětlete pojem sociální distance a její důsledky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Co Vás napadá:………………………………………………………………………………………………………………………………..</a:t>
            </a:r>
            <a:endParaRPr lang="cs-CZ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Řekněte totéž méně odborně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Termín sociální distance označuje sociální vzdálenost mezi jedinci nebo sociálními skupinami. Čím vyšší je sociální distance, tím nižší je počet interakcí mezi jedinci nebo sociálními skupinami a tím nižší je jejich vzájemné porozumění.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Dvořák J., </a:t>
            </a:r>
            <a:r>
              <a:rPr lang="cs-CZ" dirty="0" err="1" smtClean="0"/>
              <a:t>Emmert</a:t>
            </a:r>
            <a:r>
              <a:rPr lang="cs-CZ" dirty="0" smtClean="0"/>
              <a:t> F., </a:t>
            </a:r>
            <a:r>
              <a:rPr lang="cs-CZ" dirty="0" err="1" smtClean="0"/>
              <a:t>Katrňák</a:t>
            </a:r>
            <a:r>
              <a:rPr lang="cs-CZ" dirty="0" smtClean="0"/>
              <a:t> T.: Odmaturuj ze společenských věd, </a:t>
            </a:r>
            <a:r>
              <a:rPr lang="cs-CZ" dirty="0" err="1" smtClean="0"/>
              <a:t>Didaktis</a:t>
            </a:r>
            <a:r>
              <a:rPr lang="cs-CZ" dirty="0" smtClean="0"/>
              <a:t> 2OO8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137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VY_20_INOVACE_SVF20760DUD</vt:lpstr>
      <vt:lpstr>Sociální skupiny malé a velké</vt:lpstr>
      <vt:lpstr>Zopakujte Která vlastnost vystihuje podle vás danou skupinu nejvíce? </vt:lpstr>
      <vt:lpstr>Vysvětlete pojem sociální distance a její důsledky</vt:lpstr>
      <vt:lpstr>Řekněte totéž méně odborně</vt:lpstr>
      <vt:lpstr>Použitá 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Dudek</dc:creator>
  <cp:lastModifiedBy>Josef Dudek</cp:lastModifiedBy>
  <cp:revision>8</cp:revision>
  <dcterms:created xsi:type="dcterms:W3CDTF">2012-07-08T05:48:21Z</dcterms:created>
  <dcterms:modified xsi:type="dcterms:W3CDTF">2012-08-31T12:56:29Z</dcterms:modified>
</cp:coreProperties>
</file>