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44C755-A26D-4BBB-BFC8-5ABC18E952F3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059DB4-0514-481D-950C-AC3783F0705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44C755-A26D-4BBB-BFC8-5ABC18E952F3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059DB4-0514-481D-950C-AC3783F070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44C755-A26D-4BBB-BFC8-5ABC18E952F3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059DB4-0514-481D-950C-AC3783F070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44C755-A26D-4BBB-BFC8-5ABC18E952F3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059DB4-0514-481D-950C-AC3783F070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44C755-A26D-4BBB-BFC8-5ABC18E952F3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059DB4-0514-481D-950C-AC3783F0705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44C755-A26D-4BBB-BFC8-5ABC18E952F3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059DB4-0514-481D-950C-AC3783F070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44C755-A26D-4BBB-BFC8-5ABC18E952F3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059DB4-0514-481D-950C-AC3783F070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44C755-A26D-4BBB-BFC8-5ABC18E952F3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059DB4-0514-481D-950C-AC3783F070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44C755-A26D-4BBB-BFC8-5ABC18E952F3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059DB4-0514-481D-950C-AC3783F0705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44C755-A26D-4BBB-BFC8-5ABC18E952F3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059DB4-0514-481D-950C-AC3783F070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44C755-A26D-4BBB-BFC8-5ABC18E952F3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059DB4-0514-481D-950C-AC3783F0705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A44C755-A26D-4BBB-BFC8-5ABC18E952F3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1059DB4-0514-481D-950C-AC3783F0705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VY_20_INOVACE_SVF20860DUD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Název projektu:   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Číslo šablony:   	     III/2</a:t>
            </a:r>
            <a:br>
              <a:rPr lang="cs-CZ" b="1" dirty="0" smtClean="0"/>
            </a:br>
            <a:r>
              <a:rPr lang="cs-CZ" b="1" dirty="0" smtClean="0"/>
              <a:t>Datum vytvoření:            27.8.2012	</a:t>
            </a:r>
            <a:br>
              <a:rPr lang="cs-CZ" b="1" dirty="0" smtClean="0"/>
            </a:br>
            <a:r>
              <a:rPr lang="cs-CZ" b="1" dirty="0" smtClean="0"/>
              <a:t>Autor:	   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    Společenské vědy</a:t>
            </a:r>
            <a:br>
              <a:rPr lang="cs-CZ" b="1" dirty="0" smtClean="0"/>
            </a:br>
            <a:r>
              <a:rPr lang="cs-CZ" b="1" dirty="0" smtClean="0"/>
              <a:t>Tematická oblast:             Sociální skupiny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Obor vzdělání:                  Fotograf (34-56-l/01) 2.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sociální skupiny</a:t>
            </a:r>
          </a:p>
          <a:p>
            <a:pPr>
              <a:buNone/>
            </a:pPr>
            <a:r>
              <a:rPr lang="cs-CZ" b="1" dirty="0" smtClean="0"/>
              <a:t>                                                                                    (</a:t>
            </a:r>
            <a:r>
              <a:rPr lang="cs-CZ" b="1" dirty="0" err="1" smtClean="0"/>
              <a:t>soc</a:t>
            </a:r>
            <a:r>
              <a:rPr lang="cs-CZ" b="1" dirty="0" smtClean="0"/>
              <a:t>. agregát)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0"/>
            <a:ext cx="2500330" cy="7143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Sociální skupiny</a:t>
            </a:r>
            <a:br>
              <a:rPr lang="cs-CZ" dirty="0" smtClean="0"/>
            </a:br>
            <a:r>
              <a:rPr lang="cs-CZ" dirty="0" smtClean="0"/>
              <a:t>sociální agregát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Na rozdíl od sociálních skupin jde o označení pro množinu osob, které k sobě mají fyzicky nebo geograficky blízko, mezi nimi však nenajdeme systematickou interakci a proto netvoří společenskou skupinu.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Uveďte příklady sociálního agregátu podle 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Sociálním agregátem je:</a:t>
            </a:r>
            <a:endParaRPr lang="cs-CZ" dirty="0"/>
          </a:p>
        </p:txBody>
      </p:sp>
      <p:sp>
        <p:nvSpPr>
          <p:cNvPr id="4" name="Vývojový diagram: příprava 3"/>
          <p:cNvSpPr/>
          <p:nvPr/>
        </p:nvSpPr>
        <p:spPr>
          <a:xfrm>
            <a:off x="1428728" y="3429000"/>
            <a:ext cx="2928958" cy="1214446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Sociální agregát</a:t>
            </a:r>
            <a:endParaRPr lang="cs-CZ" sz="2800" dirty="0"/>
          </a:p>
        </p:txBody>
      </p:sp>
      <p:cxnSp>
        <p:nvCxnSpPr>
          <p:cNvPr id="6" name="Přímá spojovací čára 5"/>
          <p:cNvCxnSpPr/>
          <p:nvPr/>
        </p:nvCxnSpPr>
        <p:spPr>
          <a:xfrm flipV="1">
            <a:off x="4286248" y="2571744"/>
            <a:ext cx="1785950" cy="1357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flipV="1">
            <a:off x="4214810" y="3214686"/>
            <a:ext cx="2143140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>
            <a:stCxn id="4" idx="3"/>
          </p:cNvCxnSpPr>
          <p:nvPr/>
        </p:nvCxnSpPr>
        <p:spPr>
          <a:xfrm>
            <a:off x="4357686" y="4036223"/>
            <a:ext cx="2000264" cy="392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429124" y="4143380"/>
            <a:ext cx="1428760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16200000" flipH="1">
            <a:off x="3857620" y="4643446"/>
            <a:ext cx="1285884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Možná </a:t>
            </a:r>
            <a:r>
              <a:rPr lang="cs-CZ" dirty="0" smtClean="0"/>
              <a:t>řešení – co jiného jste vymysleli?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                                                         lidé v autobusu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Sociální agregát 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              lidé žijící v        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              jednom místě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              bydliště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                                                          studenti na   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              přednášce</a:t>
            </a:r>
            <a:endParaRPr lang="cs-CZ" dirty="0"/>
          </a:p>
        </p:txBody>
      </p:sp>
      <p:pic>
        <p:nvPicPr>
          <p:cNvPr id="1026" name="Picture 2" descr="C:\Program Files\Microsoft Office\MEDIA\CAGCAT10\j018332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928670"/>
            <a:ext cx="1805940" cy="1814170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84588" y="2974975"/>
            <a:ext cx="1819275" cy="1809750"/>
          </a:xfrm>
          <a:prstGeom prst="rect">
            <a:avLst/>
          </a:prstGeom>
          <a:noFill/>
        </p:spPr>
      </p:pic>
      <p:pic>
        <p:nvPicPr>
          <p:cNvPr id="1028" name="Picture 4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24275" y="4949825"/>
            <a:ext cx="1830388" cy="1565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Rozhodněte o pravdivosti tezí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sociálních agregátů existuje větší sociální distance</a:t>
            </a:r>
          </a:p>
          <a:p>
            <a:r>
              <a:rPr lang="cs-CZ" dirty="0" smtClean="0"/>
              <a:t>Sociální agregát se snadno mění na sociální skupinu</a:t>
            </a:r>
          </a:p>
          <a:p>
            <a:r>
              <a:rPr lang="cs-CZ" dirty="0" smtClean="0"/>
              <a:t>Pro sociální agregát je charakteristická prostorová blízkost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54560"/>
          </a:xfrm>
        </p:spPr>
        <p:txBody>
          <a:bodyPr/>
          <a:lstStyle/>
          <a:p>
            <a:r>
              <a:rPr lang="cs-CZ" dirty="0" smtClean="0"/>
              <a:t>K zamyšlení: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uveďte příklady ze své zkušenosti, kdy se ze sociálního agregátu stala sociální skupina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</a:t>
            </a:r>
            <a:r>
              <a:rPr lang="cs-CZ" dirty="0" err="1" smtClean="0"/>
              <a:t>Didaktis</a:t>
            </a:r>
            <a:r>
              <a:rPr lang="cs-CZ" dirty="0" smtClean="0"/>
              <a:t> 2OO8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</TotalTime>
  <Words>133</Words>
  <Application>Microsoft Office PowerPoint</Application>
  <PresentationFormat>Předvádění na obrazovce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Slunovrat</vt:lpstr>
      <vt:lpstr>VY_20_INOVACE_SVF20860DUD</vt:lpstr>
      <vt:lpstr>Sociální skupiny sociální agregát</vt:lpstr>
      <vt:lpstr>Uveďte příklady sociálního agregátu podle definice</vt:lpstr>
      <vt:lpstr>Možná řešení – co jiného jste vymysleli?</vt:lpstr>
      <vt:lpstr>Rozhodněte o pravdivosti tezí</vt:lpstr>
      <vt:lpstr>K zamyšlení:  uveďte příklady ze své zkušenosti, kdy se ze sociálního agregátu stala sociální skupina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Josef Dudek</dc:creator>
  <cp:lastModifiedBy>Josef Dudek</cp:lastModifiedBy>
  <cp:revision>9</cp:revision>
  <dcterms:created xsi:type="dcterms:W3CDTF">2012-07-08T07:54:48Z</dcterms:created>
  <dcterms:modified xsi:type="dcterms:W3CDTF">2012-08-31T13:02:03Z</dcterms:modified>
</cp:coreProperties>
</file>