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3681E-01E4-409C-9C09-F79B1E22A486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F321E5-ADF0-4AF9-A58F-BF405AF2E38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3681E-01E4-409C-9C09-F79B1E22A486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F321E5-ADF0-4AF9-A58F-BF405AF2E3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3681E-01E4-409C-9C09-F79B1E22A486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F321E5-ADF0-4AF9-A58F-BF405AF2E3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3681E-01E4-409C-9C09-F79B1E22A486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F321E5-ADF0-4AF9-A58F-BF405AF2E3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3681E-01E4-409C-9C09-F79B1E22A486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F321E5-ADF0-4AF9-A58F-BF405AF2E38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3681E-01E4-409C-9C09-F79B1E22A486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F321E5-ADF0-4AF9-A58F-BF405AF2E3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3681E-01E4-409C-9C09-F79B1E22A486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F321E5-ADF0-4AF9-A58F-BF405AF2E3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3681E-01E4-409C-9C09-F79B1E22A486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F321E5-ADF0-4AF9-A58F-BF405AF2E3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3681E-01E4-409C-9C09-F79B1E22A486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F321E5-ADF0-4AF9-A58F-BF405AF2E38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3681E-01E4-409C-9C09-F79B1E22A486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F321E5-ADF0-4AF9-A58F-BF405AF2E3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3681E-01E4-409C-9C09-F79B1E22A486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F321E5-ADF0-4AF9-A58F-BF405AF2E38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1E3681E-01E4-409C-9C09-F79B1E22A486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5F321E5-ADF0-4AF9-A58F-BF405AF2E38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/>
              <a:t>VY_20_INOVACE_SVF20960DUD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000108"/>
            <a:ext cx="7498080" cy="524829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	 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Název projektu:   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Číslo šablony:   	   III/2</a:t>
            </a:r>
            <a:br>
              <a:rPr lang="cs-CZ" b="1" dirty="0" smtClean="0"/>
            </a:br>
            <a:r>
              <a:rPr lang="cs-CZ" b="1" dirty="0" smtClean="0"/>
              <a:t>Datum vytvoření:            27.8.2012	</a:t>
            </a:r>
            <a:br>
              <a:rPr lang="cs-CZ" b="1" dirty="0" smtClean="0"/>
            </a:br>
            <a:r>
              <a:rPr lang="cs-CZ" b="1" dirty="0" smtClean="0"/>
              <a:t>Autor:	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    Společenské vědy</a:t>
            </a:r>
            <a:br>
              <a:rPr lang="cs-CZ" b="1" dirty="0" smtClean="0"/>
            </a:br>
            <a:r>
              <a:rPr lang="cs-CZ" b="1" dirty="0" smtClean="0"/>
              <a:t>Tematická oblast:             Sociální skupiny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Obor vzdělání:                  Fotograf (34-56-l/01) 2.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– sociální skupiny</a:t>
            </a:r>
          </a:p>
          <a:p>
            <a:pPr>
              <a:buNone/>
            </a:pPr>
            <a:r>
              <a:rPr lang="cs-CZ" b="1" dirty="0" smtClean="0"/>
              <a:t>                                                      (davy)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0"/>
            <a:ext cx="2571768" cy="70482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4000" i="1" u="sng" dirty="0" smtClean="0"/>
              <a:t>Davy</a:t>
            </a:r>
          </a:p>
          <a:p>
            <a:pPr>
              <a:buNone/>
            </a:pPr>
            <a:endParaRPr lang="cs-CZ" sz="4000" i="1" u="sng" dirty="0" smtClean="0"/>
          </a:p>
          <a:p>
            <a:pPr>
              <a:buNone/>
            </a:pPr>
            <a:r>
              <a:rPr lang="cs-CZ" sz="4000" dirty="0" smtClean="0"/>
              <a:t>Úkol: </a:t>
            </a:r>
          </a:p>
          <a:p>
            <a:r>
              <a:rPr lang="cs-CZ" sz="4000" dirty="0" smtClean="0"/>
              <a:t> pokuste se definovat dav</a:t>
            </a:r>
          </a:p>
          <a:p>
            <a:r>
              <a:rPr lang="cs-CZ" sz="4000" dirty="0" smtClean="0"/>
              <a:t> určete vlastnosti davu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cs-CZ" dirty="0" smtClean="0"/>
              <a:t> je zvláštním druhem agregátu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Je skupina osob, které se shromáždily na tomtéž místě na základě téhož podnětu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k zamyšlení: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3600" dirty="0" smtClean="0"/>
              <a:t>Vnímáte davy spíše negativně či pozitivně?</a:t>
            </a:r>
          </a:p>
          <a:p>
            <a:pPr>
              <a:buNone/>
            </a:pPr>
            <a:endParaRPr lang="cs-CZ" sz="3600" dirty="0" smtClean="0"/>
          </a:p>
          <a:p>
            <a:pPr>
              <a:buNone/>
            </a:pPr>
            <a:r>
              <a:rPr lang="cs-CZ" sz="3600" dirty="0" smtClean="0"/>
              <a:t>Proč?</a:t>
            </a:r>
          </a:p>
          <a:p>
            <a:pPr>
              <a:buNone/>
            </a:pPr>
            <a:endParaRPr lang="cs-CZ" sz="3600" dirty="0" smtClean="0"/>
          </a:p>
          <a:p>
            <a:pPr>
              <a:buNone/>
            </a:pPr>
            <a:r>
              <a:rPr lang="cs-CZ" sz="3600" dirty="0" smtClean="0"/>
              <a:t>Uveďte své zkušenosti z davem.</a:t>
            </a:r>
          </a:p>
          <a:p>
            <a:pPr>
              <a:buNone/>
            </a:pPr>
            <a:endParaRPr lang="cs-CZ" sz="3600" dirty="0" smtClean="0"/>
          </a:p>
          <a:p>
            <a:pPr>
              <a:buNone/>
            </a:pPr>
            <a:r>
              <a:rPr lang="cs-CZ" sz="3600" dirty="0" smtClean="0"/>
              <a:t>Čím a kdy je dav nebezpečný?</a:t>
            </a:r>
          </a:p>
          <a:p>
            <a:pPr>
              <a:buNone/>
            </a:pP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Davové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Chová se člověk v davu jinak než by se choval v rodině nebo v kruhu přátel?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Pokud ano proč?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Důvody…………..</a:t>
            </a:r>
          </a:p>
          <a:p>
            <a:pPr>
              <a:buNone/>
            </a:pPr>
            <a:r>
              <a:rPr lang="cs-CZ" dirty="0" smtClean="0"/>
              <a:t>           ……………</a:t>
            </a:r>
          </a:p>
          <a:p>
            <a:pPr>
              <a:buNone/>
            </a:pPr>
            <a:r>
              <a:rPr lang="cs-CZ" dirty="0" smtClean="0"/>
              <a:t>           ……………</a:t>
            </a:r>
          </a:p>
          <a:p>
            <a:pPr>
              <a:buNone/>
            </a:pPr>
            <a:r>
              <a:rPr lang="cs-CZ" dirty="0" smtClean="0"/>
              <a:t>            ……………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Dvořák J., </a:t>
            </a:r>
            <a:r>
              <a:rPr lang="cs-CZ" dirty="0" err="1" smtClean="0"/>
              <a:t>Emmert</a:t>
            </a:r>
            <a:r>
              <a:rPr lang="cs-CZ" dirty="0" smtClean="0"/>
              <a:t> F., </a:t>
            </a:r>
            <a:r>
              <a:rPr lang="cs-CZ" dirty="0" err="1" smtClean="0"/>
              <a:t>Katrňák</a:t>
            </a:r>
            <a:r>
              <a:rPr lang="cs-CZ" dirty="0" smtClean="0"/>
              <a:t> T.: Odmaturuj ze společenských věd, </a:t>
            </a:r>
            <a:r>
              <a:rPr lang="cs-CZ" dirty="0" err="1" smtClean="0"/>
              <a:t>Didaktis</a:t>
            </a:r>
            <a:r>
              <a:rPr lang="cs-CZ" dirty="0" smtClean="0"/>
              <a:t> 2OO8</a:t>
            </a:r>
          </a:p>
          <a:p>
            <a:r>
              <a:rPr lang="cs-CZ" dirty="0" err="1" smtClean="0"/>
              <a:t>Petrusek</a:t>
            </a:r>
            <a:r>
              <a:rPr lang="cs-CZ" dirty="0" smtClean="0"/>
              <a:t> M., Alan J., </a:t>
            </a:r>
            <a:r>
              <a:rPr lang="cs-CZ" dirty="0" err="1" smtClean="0"/>
              <a:t>Duffková</a:t>
            </a:r>
            <a:r>
              <a:rPr lang="cs-CZ" dirty="0" smtClean="0"/>
              <a:t> </a:t>
            </a:r>
            <a:r>
              <a:rPr lang="cs-CZ" dirty="0" err="1" smtClean="0"/>
              <a:t>j</a:t>
            </a:r>
            <a:r>
              <a:rPr lang="cs-CZ" dirty="0" smtClean="0"/>
              <a:t>.: Sociologie, Státní pedagogické nakladatelství v Praze 1994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</TotalTime>
  <Words>137</Words>
  <Application>Microsoft Office PowerPoint</Application>
  <PresentationFormat>Předvádění na obrazovce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Slunovrat</vt:lpstr>
      <vt:lpstr>VY_20_INOVACE_SVF20960DUD</vt:lpstr>
      <vt:lpstr>Sociální skupiny</vt:lpstr>
      <vt:lpstr>Dav</vt:lpstr>
      <vt:lpstr>Úkol k zamyšlení:</vt:lpstr>
      <vt:lpstr>Davové chování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Josef Dudek</dc:creator>
  <cp:lastModifiedBy>Josef Dudek</cp:lastModifiedBy>
  <cp:revision>6</cp:revision>
  <dcterms:created xsi:type="dcterms:W3CDTF">2012-07-08T08:24:43Z</dcterms:created>
  <dcterms:modified xsi:type="dcterms:W3CDTF">2012-08-31T13:07:05Z</dcterms:modified>
</cp:coreProperties>
</file>