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92AA13-C08A-4E75-8A82-0E6EE54D1C8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CE66CA-3C4D-4164-B73C-83F65EE699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VY_20_INOVACE_SVF21060DUD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(davy-typy)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2571768" cy="6333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Rozlišujeme tři typy davů:</a:t>
            </a:r>
          </a:p>
          <a:p>
            <a:pPr>
              <a:buNone/>
            </a:pPr>
            <a:endParaRPr lang="cs-CZ" dirty="0" smtClean="0"/>
          </a:p>
          <a:p>
            <a:pPr marL="596646" indent="-514350">
              <a:buAutoNum type="arabicPeriod"/>
            </a:pPr>
            <a:r>
              <a:rPr lang="cs-CZ" dirty="0" smtClean="0"/>
              <a:t>Sociálně strukturované</a:t>
            </a:r>
          </a:p>
          <a:p>
            <a:pPr marL="596646" indent="-514350">
              <a:buAutoNum type="arabicPeriod"/>
            </a:pPr>
            <a:r>
              <a:rPr lang="cs-CZ" dirty="0" smtClean="0"/>
              <a:t>Náhodné</a:t>
            </a:r>
          </a:p>
          <a:p>
            <a:pPr marL="596646" indent="-514350">
              <a:buAutoNum type="arabicPeriod"/>
            </a:pPr>
            <a:r>
              <a:rPr lang="cs-CZ" dirty="0" smtClean="0"/>
              <a:t>nezákonné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Vyjmenujte příklady typů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Náhodné – např.  ………………</a:t>
            </a:r>
          </a:p>
          <a:p>
            <a:pPr>
              <a:buNone/>
            </a:pPr>
            <a:r>
              <a:rPr lang="cs-CZ" dirty="0" smtClean="0"/>
              <a:t>                          ……………….</a:t>
            </a:r>
          </a:p>
          <a:p>
            <a:pPr>
              <a:buNone/>
            </a:pPr>
            <a:r>
              <a:rPr lang="cs-CZ" dirty="0" smtClean="0"/>
              <a:t>                           ……………….</a:t>
            </a:r>
          </a:p>
          <a:p>
            <a:pPr>
              <a:buNone/>
            </a:pPr>
            <a:r>
              <a:rPr lang="cs-CZ" dirty="0" smtClean="0"/>
              <a:t>Nezákonné – např. ………………</a:t>
            </a:r>
          </a:p>
          <a:p>
            <a:pPr>
              <a:buNone/>
            </a:pPr>
            <a:r>
              <a:rPr lang="cs-CZ" dirty="0" smtClean="0"/>
              <a:t>                           ………………..</a:t>
            </a:r>
          </a:p>
          <a:p>
            <a:pPr>
              <a:buNone/>
            </a:pPr>
            <a:r>
              <a:rPr lang="cs-CZ" dirty="0" smtClean="0"/>
              <a:t>                           ………………..</a:t>
            </a:r>
          </a:p>
          <a:p>
            <a:pPr>
              <a:buNone/>
            </a:pPr>
            <a:r>
              <a:rPr lang="cs-CZ" dirty="0" smtClean="0"/>
              <a:t>Sociálně strukturované – např.</a:t>
            </a:r>
          </a:p>
          <a:p>
            <a:pPr>
              <a:buNone/>
            </a:pPr>
            <a:r>
              <a:rPr lang="cs-CZ" dirty="0" smtClean="0"/>
              <a:t>(význam slova strukturovaný)</a:t>
            </a:r>
          </a:p>
          <a:p>
            <a:pPr>
              <a:buNone/>
            </a:pPr>
            <a:r>
              <a:rPr lang="cs-CZ" dirty="0" smtClean="0"/>
              <a:t>                            …………………</a:t>
            </a:r>
          </a:p>
          <a:p>
            <a:pPr>
              <a:buNone/>
            </a:pPr>
            <a:r>
              <a:rPr lang="cs-CZ" dirty="0" smtClean="0"/>
              <a:t>                            ………………….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další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Náhodné – fronta u pokladny</a:t>
            </a:r>
          </a:p>
          <a:p>
            <a:pPr>
              <a:buNone/>
            </a:pPr>
            <a:r>
              <a:rPr lang="cs-CZ" dirty="0" smtClean="0"/>
              <a:t>                    svědci nehody</a:t>
            </a:r>
          </a:p>
          <a:p>
            <a:r>
              <a:rPr lang="cs-CZ" dirty="0" smtClean="0"/>
              <a:t>Nezákonné – rabování, demonstrace</a:t>
            </a:r>
          </a:p>
          <a:p>
            <a:r>
              <a:rPr lang="cs-CZ" dirty="0" smtClean="0"/>
              <a:t> Strukturované – návštěvníci výstavy,</a:t>
            </a:r>
          </a:p>
          <a:p>
            <a:pPr>
              <a:buNone/>
            </a:pPr>
            <a:r>
              <a:rPr lang="cs-CZ" dirty="0" smtClean="0"/>
              <a:t>                            účastníci koncertu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uvedených příkladů je zřejmé: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Náhodné davy – jsou spojeny týmž místem a týmž zájmem, ale vznikly nepředvídatelně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Nezákonné davy – projevují chování, které je v rozporu se zákonem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Sociálně strukturované – osoby spojené společným místem a soustředěné k témuž bodu zájmu, sociálně legalizované, </a:t>
            </a:r>
            <a:r>
              <a:rPr lang="cs-CZ" dirty="0" smtClean="0"/>
              <a:t>uznávané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Doplňte příklady davů ze zpráv z minulého týdne. Co se kde stalo?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Napište ke každému davu o jaký typ se jedná: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Divadelní publikum </a:t>
            </a:r>
          </a:p>
          <a:p>
            <a:pPr>
              <a:buNone/>
            </a:pPr>
            <a:r>
              <a:rPr lang="cs-CZ" dirty="0" smtClean="0"/>
              <a:t>Lidé shromáždění kolem autonehody</a:t>
            </a:r>
          </a:p>
          <a:p>
            <a:pPr>
              <a:buNone/>
            </a:pPr>
            <a:r>
              <a:rPr lang="cs-CZ" dirty="0" smtClean="0"/>
              <a:t>Opilecké výtržnosti</a:t>
            </a:r>
          </a:p>
          <a:p>
            <a:pPr>
              <a:buNone/>
            </a:pPr>
            <a:r>
              <a:rPr lang="cs-CZ" dirty="0" smtClean="0"/>
              <a:t>Diskotéka</a:t>
            </a:r>
          </a:p>
          <a:p>
            <a:pPr>
              <a:buNone/>
            </a:pPr>
            <a:r>
              <a:rPr lang="cs-CZ" dirty="0" smtClean="0"/>
              <a:t>Nepovolená demonstrace</a:t>
            </a:r>
          </a:p>
          <a:p>
            <a:pPr>
              <a:buNone/>
            </a:pPr>
            <a:r>
              <a:rPr lang="cs-CZ" dirty="0" smtClean="0"/>
              <a:t>Povolená demonstrace</a:t>
            </a:r>
          </a:p>
          <a:p>
            <a:pPr>
              <a:buNone/>
            </a:pPr>
            <a:r>
              <a:rPr lang="cs-CZ" dirty="0" smtClean="0"/>
              <a:t>Panické davy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643438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7143768" y="29289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643438" y="2428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214678" y="38576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643570" y="4357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286380" y="47863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643306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210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VY_20_INOVACE_SVF21060DUD</vt:lpstr>
      <vt:lpstr>Davy</vt:lpstr>
      <vt:lpstr>Vyjmenujte příklady typů davu</vt:lpstr>
      <vt:lpstr>Doplňte další možnosti</vt:lpstr>
      <vt:lpstr>Z uvedených příkladů je zřejmé:</vt:lpstr>
      <vt:lpstr>Test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8</cp:revision>
  <dcterms:created xsi:type="dcterms:W3CDTF">2012-07-08T10:57:09Z</dcterms:created>
  <dcterms:modified xsi:type="dcterms:W3CDTF">2012-08-31T13:13:56Z</dcterms:modified>
</cp:coreProperties>
</file>