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4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FEABBE-514C-4FA8-B487-BA32A517D73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512123-EA49-4522-AB2D-F8798364AB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VY_20_INOVACE_SVF21160DUD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(davy – aktivní, pasivní)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2500330" cy="7096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b="1" i="1" dirty="0" smtClean="0"/>
              <a:t>Další dělení davů</a:t>
            </a:r>
          </a:p>
          <a:p>
            <a:pPr>
              <a:buNone/>
            </a:pPr>
            <a:endParaRPr lang="cs-CZ" b="1" i="1" dirty="0"/>
          </a:p>
          <a:p>
            <a:pPr algn="ctr">
              <a:buNone/>
            </a:pPr>
            <a:r>
              <a:rPr lang="cs-CZ" dirty="0"/>
              <a:t>a</a:t>
            </a:r>
            <a:r>
              <a:rPr lang="cs-CZ" dirty="0" smtClean="0"/>
              <a:t>ktivní  X  pasivní</a:t>
            </a:r>
          </a:p>
          <a:p>
            <a:pPr algn="ctr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Aktivní davy se vyznačují……………………..</a:t>
            </a:r>
          </a:p>
          <a:p>
            <a:pPr algn="just">
              <a:buNone/>
            </a:pPr>
            <a:r>
              <a:rPr lang="cs-CZ" dirty="0" smtClean="0"/>
              <a:t>Pasivní davy se vyznačují………………………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Uveďte příklady davů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Davy aktivní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Davy pasivní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929058" y="2000240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4000496" y="242886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071934" y="2428868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3929058" y="3714752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3929058" y="4000504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000496" y="4000504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357694"/>
            <a:ext cx="2144162" cy="2178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Rozhodněte u davu, zda jsou pasivní či aktivní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Posluchačstvo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Útočné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Získávací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Návštěvníci galerie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Únikové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Uveďte konkrétní příklady těchto davů.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  útočné (lynčující davy)</a:t>
            </a:r>
          </a:p>
          <a:p>
            <a:pPr>
              <a:buNone/>
            </a:pPr>
            <a:r>
              <a:rPr lang="cs-CZ" dirty="0" smtClean="0"/>
              <a:t>                       únikové (z hořícího domu)</a:t>
            </a:r>
          </a:p>
          <a:p>
            <a:pPr>
              <a:buNone/>
            </a:pPr>
            <a:r>
              <a:rPr lang="cs-CZ" dirty="0" smtClean="0"/>
              <a:t>                       získávající (fanoušci chtějí    </a:t>
            </a:r>
          </a:p>
          <a:p>
            <a:pPr>
              <a:buNone/>
            </a:pPr>
            <a:r>
              <a:rPr lang="cs-CZ" dirty="0" smtClean="0"/>
              <a:t>                                        foto)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návštěvníci galerie</a:t>
            </a:r>
          </a:p>
          <a:p>
            <a:pPr>
              <a:buNone/>
            </a:pPr>
            <a:r>
              <a:rPr lang="cs-CZ" dirty="0" smtClean="0"/>
              <a:t>                          posluchačstvo   </a:t>
            </a:r>
          </a:p>
          <a:p>
            <a:pPr>
              <a:buNone/>
            </a:pPr>
            <a:r>
              <a:rPr lang="cs-CZ" dirty="0" smtClean="0"/>
              <a:t>                          (filharmonie)</a:t>
            </a:r>
            <a:endParaRPr lang="cs-CZ" dirty="0"/>
          </a:p>
        </p:txBody>
      </p:sp>
      <p:sp>
        <p:nvSpPr>
          <p:cNvPr id="4" name="Vývojový diagram: postup 3"/>
          <p:cNvSpPr/>
          <p:nvPr/>
        </p:nvSpPr>
        <p:spPr>
          <a:xfrm>
            <a:off x="1857356" y="2428868"/>
            <a:ext cx="1771656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aktivní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928794" y="4429132"/>
            <a:ext cx="19288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pasivní</a:t>
            </a:r>
            <a:endParaRPr lang="cs-CZ" sz="2800" dirty="0"/>
          </a:p>
        </p:txBody>
      </p:sp>
      <p:cxnSp>
        <p:nvCxnSpPr>
          <p:cNvPr id="7" name="Přímá spojovací šipka 6"/>
          <p:cNvCxnSpPr/>
          <p:nvPr/>
        </p:nvCxnSpPr>
        <p:spPr>
          <a:xfrm rot="5400000" flipH="1" flipV="1">
            <a:off x="3607587" y="2035959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 flipH="1" flipV="1">
            <a:off x="3750463" y="253602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3714744" y="3071810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3500430" y="4714884"/>
            <a:ext cx="857256" cy="314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786182" y="528638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Který z uvedených aktivních davů Vám připadá nejvíce nebezpečný?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Proč?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Znáte konkrétní příklad z médií?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130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VY_20_INOVACE_SVF21160DUD</vt:lpstr>
      <vt:lpstr>Davy</vt:lpstr>
      <vt:lpstr>Uveďte příklady davů</vt:lpstr>
      <vt:lpstr>Rozhodněte u davu, zda jsou pasivní či aktivní</vt:lpstr>
      <vt:lpstr>Správné řešení</vt:lpstr>
      <vt:lpstr>Téma k zamyšlení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8</cp:revision>
  <dcterms:created xsi:type="dcterms:W3CDTF">2012-07-08T13:29:03Z</dcterms:created>
  <dcterms:modified xsi:type="dcterms:W3CDTF">2012-08-31T13:29:23Z</dcterms:modified>
</cp:coreProperties>
</file>