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0DA210-A27E-460C-81FB-E265B65D7F3E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17B23E-D461-4019-A326-2E1F23714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VY_20_INOVACE_SVF21260DUD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    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(spolupráce ve </a:t>
            </a:r>
            <a:r>
              <a:rPr lang="cs-CZ" b="1" dirty="0" err="1" smtClean="0"/>
              <a:t>sk</a:t>
            </a:r>
            <a:r>
              <a:rPr lang="cs-CZ" b="1" dirty="0" smtClean="0"/>
              <a:t>.)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28"/>
            <a:ext cx="2500330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Dva typy spolupráce ve skupinách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/>
              <a:t>t</a:t>
            </a:r>
            <a:r>
              <a:rPr lang="cs-CZ" dirty="0" smtClean="0"/>
              <a:t>yp je charakteristický vztahem podřízenosti a nadřízenosti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t</a:t>
            </a:r>
            <a:r>
              <a:rPr lang="cs-CZ" dirty="0" smtClean="0"/>
              <a:t>yp je charakteristický vztahem spolupráce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     </a:t>
            </a:r>
            <a:r>
              <a:rPr lang="cs-CZ" b="1" i="1" dirty="0" smtClean="0"/>
              <a:t>Jak se tyto typy nazývají?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  <p:sp>
        <p:nvSpPr>
          <p:cNvPr id="4" name="Tlačítko akce: Nápověda 3">
            <a:hlinkClick r:id="" action="ppaction://noaction" highlightClick="1"/>
          </p:cNvPr>
          <p:cNvSpPr/>
          <p:nvPr/>
        </p:nvSpPr>
        <p:spPr>
          <a:xfrm>
            <a:off x="1071538" y="5000636"/>
            <a:ext cx="642942" cy="78581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způsoby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838852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cs-CZ" dirty="0" smtClean="0"/>
              <a:t>Hierarchický model</a:t>
            </a:r>
          </a:p>
          <a:p>
            <a:pPr marL="596646" indent="-514350">
              <a:buAutoNum type="arabicPeriod"/>
            </a:pPr>
            <a:r>
              <a:rPr lang="cs-CZ" dirty="0" smtClean="0"/>
              <a:t>Synergický model</a:t>
            </a:r>
          </a:p>
          <a:p>
            <a:pPr marL="596646" indent="-514350">
              <a:buNone/>
            </a:pPr>
            <a:r>
              <a:rPr lang="cs-CZ" dirty="0" smtClean="0"/>
              <a:t>     ( z řeckého synergie = spolupráce)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None/>
            </a:pPr>
            <a:r>
              <a:rPr lang="cs-CZ" dirty="0" smtClean="0"/>
              <a:t>1.       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None/>
            </a:pPr>
            <a:r>
              <a:rPr lang="cs-CZ" dirty="0" smtClean="0"/>
              <a:t>2.  </a:t>
            </a:r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 flipH="1">
            <a:off x="3571868" y="3500438"/>
            <a:ext cx="642942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500562" y="4000504"/>
            <a:ext cx="500066" cy="4286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 flipV="1">
            <a:off x="2643174" y="3857628"/>
            <a:ext cx="500066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eselý obličej 6"/>
          <p:cNvSpPr/>
          <p:nvPr/>
        </p:nvSpPr>
        <p:spPr>
          <a:xfrm>
            <a:off x="5500694" y="4643446"/>
            <a:ext cx="285752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eselý obličej 7"/>
          <p:cNvSpPr/>
          <p:nvPr/>
        </p:nvSpPr>
        <p:spPr>
          <a:xfrm>
            <a:off x="4071934" y="4572008"/>
            <a:ext cx="500066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3071802" y="4714884"/>
            <a:ext cx="35719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2285984" y="4643446"/>
            <a:ext cx="357190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4214810" y="3929066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000628" y="4500570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5" idx="3"/>
          </p:cNvCxnSpPr>
          <p:nvPr/>
        </p:nvCxnSpPr>
        <p:spPr>
          <a:xfrm rot="5400000">
            <a:off x="4398637" y="4253973"/>
            <a:ext cx="62771" cy="287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>
            <a:off x="3286116" y="378619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9" idx="1"/>
          </p:cNvCxnSpPr>
          <p:nvPr/>
        </p:nvCxnSpPr>
        <p:spPr>
          <a:xfrm rot="16200000" flipH="1">
            <a:off x="2898438" y="4531057"/>
            <a:ext cx="327599" cy="123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5400000">
            <a:off x="2428860" y="4357694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Veselý obličej 22"/>
          <p:cNvSpPr/>
          <p:nvPr/>
        </p:nvSpPr>
        <p:spPr>
          <a:xfrm>
            <a:off x="2571736" y="5429264"/>
            <a:ext cx="571504" cy="5000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eselý obličej 23"/>
          <p:cNvSpPr/>
          <p:nvPr/>
        </p:nvSpPr>
        <p:spPr>
          <a:xfrm>
            <a:off x="4000496" y="5357826"/>
            <a:ext cx="500066" cy="7143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eselý obličej 24"/>
          <p:cNvSpPr/>
          <p:nvPr/>
        </p:nvSpPr>
        <p:spPr>
          <a:xfrm>
            <a:off x="3571868" y="6400800"/>
            <a:ext cx="642942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eselý obličej 25"/>
          <p:cNvSpPr/>
          <p:nvPr/>
        </p:nvSpPr>
        <p:spPr>
          <a:xfrm>
            <a:off x="2071670" y="5943600"/>
            <a:ext cx="71438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šipka 29"/>
          <p:cNvCxnSpPr/>
          <p:nvPr/>
        </p:nvCxnSpPr>
        <p:spPr>
          <a:xfrm rot="5400000">
            <a:off x="4214810" y="6215082"/>
            <a:ext cx="214314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3000364" y="6572272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 rot="10800000" flipV="1">
            <a:off x="2857488" y="6000768"/>
            <a:ext cx="357190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>
            <a:off x="3286116" y="5857892"/>
            <a:ext cx="500066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>
            <a:off x="3286116" y="5572140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24" idx="3"/>
          </p:cNvCxnSpPr>
          <p:nvPr/>
        </p:nvCxnSpPr>
        <p:spPr>
          <a:xfrm rot="5400000">
            <a:off x="3306143" y="5590372"/>
            <a:ext cx="390370" cy="11448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3685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Ke každému typu sociální skupiny přiřaďte způsob spolupráce.</a:t>
            </a:r>
            <a:br>
              <a:rPr lang="cs-CZ" dirty="0" smtClean="0"/>
            </a:br>
            <a:r>
              <a:rPr lang="cs-CZ" dirty="0" smtClean="0"/>
              <a:t>O jaký model se jedná?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Pracovníci prodejny</a:t>
            </a:r>
          </a:p>
          <a:p>
            <a:pPr>
              <a:buNone/>
            </a:pPr>
            <a:r>
              <a:rPr lang="cs-CZ" dirty="0" smtClean="0"/>
              <a:t>Třída</a:t>
            </a:r>
          </a:p>
          <a:p>
            <a:pPr>
              <a:buNone/>
            </a:pPr>
            <a:r>
              <a:rPr lang="cs-CZ" dirty="0" smtClean="0"/>
              <a:t>Zaměstnanci pošty</a:t>
            </a:r>
          </a:p>
          <a:p>
            <a:pPr>
              <a:buNone/>
            </a:pPr>
            <a:r>
              <a:rPr lang="cs-CZ" dirty="0" smtClean="0"/>
              <a:t>Fotbalové družstvo</a:t>
            </a:r>
          </a:p>
          <a:p>
            <a:pPr>
              <a:buNone/>
            </a:pPr>
            <a:r>
              <a:rPr lang="cs-CZ" dirty="0" smtClean="0"/>
              <a:t>Kamarádství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! Odůvodněte proč.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</a:t>
            </a:r>
            <a:r>
              <a:rPr lang="cs-CZ" dirty="0" err="1" smtClean="0"/>
              <a:t>litaratura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93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VY_20_INOVACE_SVF21260DUD</vt:lpstr>
      <vt:lpstr>Dva typy spolupráce ve skupinách</vt:lpstr>
      <vt:lpstr>Dva způsoby spolupráce</vt:lpstr>
      <vt:lpstr>Ke každému typu sociální skupiny přiřaďte způsob spolupráce. O jaký model se jedná? </vt:lpstr>
      <vt:lpstr>Použitá litaratura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8</cp:revision>
  <dcterms:created xsi:type="dcterms:W3CDTF">2012-07-08T13:53:44Z</dcterms:created>
  <dcterms:modified xsi:type="dcterms:W3CDTF">2012-08-31T13:35:30Z</dcterms:modified>
</cp:coreProperties>
</file>