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541D3A-D5B2-40A1-9BBE-7707BC0ECDDD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A56158-D58A-4722-9A8B-F8390CEDA9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VY_20_INOVACE_SVF21360DUD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(referenční </a:t>
            </a:r>
            <a:r>
              <a:rPr lang="cs-CZ" b="1" dirty="0" err="1" smtClean="0"/>
              <a:t>sk</a:t>
            </a:r>
            <a:r>
              <a:rPr lang="cs-CZ" b="1" dirty="0" smtClean="0"/>
              <a:t>.)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2928958" cy="6333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skupiny</a:t>
            </a:r>
            <a:br>
              <a:rPr lang="cs-CZ" dirty="0" smtClean="0"/>
            </a:br>
            <a:r>
              <a:rPr lang="cs-CZ" dirty="0"/>
              <a:t>R</a:t>
            </a:r>
            <a:r>
              <a:rPr lang="cs-CZ" dirty="0" smtClean="0"/>
              <a:t>eferenční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Referenční skupina je taková, v níž jedinec touží získat či si udržet členství, identifikuje se s touto </a:t>
            </a:r>
            <a:r>
              <a:rPr lang="cs-CZ" dirty="0" smtClean="0"/>
              <a:t>skupinou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Znáte příklad takového jedince?</a:t>
            </a:r>
            <a:endParaRPr lang="cs-CZ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Ubohý Balzac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Honoré</a:t>
            </a:r>
            <a:r>
              <a:rPr lang="cs-CZ" dirty="0" smtClean="0"/>
              <a:t> de Balzac celý život chtěl být šlechticem. Přestože jim nebyl, psal si přídomek „de“.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Jaká byla jeho referenční skupina?</a:t>
            </a:r>
          </a:p>
          <a:p>
            <a:pPr>
              <a:buNone/>
            </a:pPr>
            <a:r>
              <a:rPr lang="cs-CZ" dirty="0" smtClean="0"/>
              <a:t>…………………….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/>
          <a:lstStyle/>
          <a:p>
            <a:r>
              <a:rPr lang="cs-CZ" dirty="0" smtClean="0"/>
              <a:t>Do jaké skupiny chcete patřit?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jaké skupině (nebo skupinách)se vidíte ve své budoucnosti?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skupina</a:t>
            </a:r>
          </a:p>
          <a:p>
            <a:pPr>
              <a:buNone/>
            </a:pPr>
            <a:r>
              <a:rPr lang="cs-CZ" dirty="0" smtClean="0"/>
              <a:t>                                         ………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4357686" y="407194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Já</a:t>
            </a:r>
            <a:endParaRPr lang="cs-CZ" sz="2800" b="1" dirty="0"/>
          </a:p>
        </p:txBody>
      </p:sp>
      <p:cxnSp>
        <p:nvCxnSpPr>
          <p:cNvPr id="7" name="Přímá spojovací šipka 6"/>
          <p:cNvCxnSpPr>
            <a:stCxn id="5" idx="7"/>
          </p:cNvCxnSpPr>
          <p:nvPr/>
        </p:nvCxnSpPr>
        <p:spPr>
          <a:xfrm rot="5400000" flipH="1" flipV="1">
            <a:off x="5359636" y="3493292"/>
            <a:ext cx="491101" cy="934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>
            <a:stCxn id="5" idx="5"/>
          </p:cNvCxnSpPr>
          <p:nvPr/>
        </p:nvCxnSpPr>
        <p:spPr>
          <a:xfrm rot="16200000" flipH="1">
            <a:off x="5566803" y="4423802"/>
            <a:ext cx="433957" cy="1291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0800000">
            <a:off x="3071802" y="3643314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děláte pro to, aby jste se do těchto skupin dostali?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k tomuto potřebuji vědět?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Např.  skupina úspěšných právníků firmy:</a:t>
            </a:r>
          </a:p>
          <a:p>
            <a:pPr>
              <a:buNone/>
            </a:pPr>
            <a:r>
              <a:rPr lang="cs-CZ" dirty="0" smtClean="0"/>
              <a:t>…………….</a:t>
            </a:r>
          </a:p>
          <a:p>
            <a:pPr>
              <a:buNone/>
            </a:pPr>
            <a:r>
              <a:rPr lang="cs-CZ" dirty="0" smtClean="0"/>
              <a:t>…………….</a:t>
            </a:r>
          </a:p>
          <a:p>
            <a:pPr>
              <a:buNone/>
            </a:pPr>
            <a:r>
              <a:rPr lang="cs-CZ" dirty="0" smtClean="0"/>
              <a:t>…………….</a:t>
            </a:r>
          </a:p>
          <a:p>
            <a:pPr>
              <a:buNone/>
            </a:pPr>
            <a:r>
              <a:rPr lang="cs-CZ" dirty="0" smtClean="0"/>
              <a:t>…………….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k zamyšlení: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Vysvětlete nápodobu v odívání pomocí teorie referenčních skupin.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Uveďte podobné příklady ze svého okolí.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Petrusek</a:t>
            </a:r>
            <a:r>
              <a:rPr lang="cs-CZ" dirty="0" smtClean="0"/>
              <a:t> M., Alan J., </a:t>
            </a:r>
            <a:r>
              <a:rPr lang="cs-CZ" dirty="0" err="1" smtClean="0"/>
              <a:t>Duffková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.: Sociologie, Státní pedagogické nakladatelství v Praze 1994</a:t>
            </a:r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173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VY_20_INOVACE_SVF21360DUD</vt:lpstr>
      <vt:lpstr>Sociální skupiny Referenční skupina</vt:lpstr>
      <vt:lpstr>Ubohý Balzac</vt:lpstr>
      <vt:lpstr>Do jaké skupiny chcete patřit?</vt:lpstr>
      <vt:lpstr>Co děláte pro to, aby jste se do těchto skupin dostali?</vt:lpstr>
      <vt:lpstr>Téma k zamyšlení: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9</cp:revision>
  <dcterms:created xsi:type="dcterms:W3CDTF">2012-07-09T04:24:56Z</dcterms:created>
  <dcterms:modified xsi:type="dcterms:W3CDTF">2012-08-31T13:43:44Z</dcterms:modified>
</cp:coreProperties>
</file>