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E155B4-9A3B-4A11-B29D-6C3535C3299A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EE33E8-6B12-4569-BAB4-98D4E11AF91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E155B4-9A3B-4A11-B29D-6C3535C3299A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EE33E8-6B12-4569-BAB4-98D4E11AF9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E155B4-9A3B-4A11-B29D-6C3535C3299A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EE33E8-6B12-4569-BAB4-98D4E11AF9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E155B4-9A3B-4A11-B29D-6C3535C3299A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EE33E8-6B12-4569-BAB4-98D4E11AF9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E155B4-9A3B-4A11-B29D-6C3535C3299A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EE33E8-6B12-4569-BAB4-98D4E11AF91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E155B4-9A3B-4A11-B29D-6C3535C3299A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EE33E8-6B12-4569-BAB4-98D4E11AF9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E155B4-9A3B-4A11-B29D-6C3535C3299A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EE33E8-6B12-4569-BAB4-98D4E11AF9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E155B4-9A3B-4A11-B29D-6C3535C3299A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EE33E8-6B12-4569-BAB4-98D4E11AF9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E155B4-9A3B-4A11-B29D-6C3535C3299A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EE33E8-6B12-4569-BAB4-98D4E11AF91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E155B4-9A3B-4A11-B29D-6C3535C3299A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EE33E8-6B12-4569-BAB4-98D4E11AF9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E155B4-9A3B-4A11-B29D-6C3535C3299A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EE33E8-6B12-4569-BAB4-98D4E11AF91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E155B4-9A3B-4A11-B29D-6C3535C3299A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DEE33E8-6B12-4569-BAB4-98D4E11AF91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39718"/>
          </a:xfrm>
        </p:spPr>
        <p:txBody>
          <a:bodyPr>
            <a:normAutofit/>
          </a:bodyPr>
          <a:lstStyle/>
          <a:p>
            <a:pPr algn="r"/>
            <a:r>
              <a:rPr lang="cs-CZ" sz="2000" dirty="0" smtClean="0"/>
              <a:t>VY_20_INOVACE_SVF21460DUD</a:t>
            </a:r>
            <a:endParaRPr lang="cs-CZ" sz="20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1357290" y="857232"/>
            <a:ext cx="7498080" cy="600076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b="1" dirty="0" smtClean="0"/>
              <a:t>Výukový materiál v rámci projektu OPVK 1.5 Peníze středním školám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Číslo projektu:	       CZ.1.07/1.5.00/34.0883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Název projektu:              Rozvoj vzdělanosti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Číslo šablony:   	       III/2</a:t>
            </a:r>
            <a:br>
              <a:rPr lang="cs-CZ" b="1" dirty="0" smtClean="0"/>
            </a:br>
            <a:r>
              <a:rPr lang="cs-CZ" b="1" dirty="0" smtClean="0"/>
              <a:t>Datum vytvoření:            27.8.2012	</a:t>
            </a:r>
            <a:br>
              <a:rPr lang="cs-CZ" b="1" dirty="0" smtClean="0"/>
            </a:br>
            <a:r>
              <a:rPr lang="cs-CZ" b="1" dirty="0" smtClean="0"/>
              <a:t>Autor:	                     Mgr. </a:t>
            </a:r>
            <a:r>
              <a:rPr lang="cs-CZ" b="1" dirty="0" err="1" smtClean="0"/>
              <a:t>et</a:t>
            </a:r>
            <a:r>
              <a:rPr lang="cs-CZ" b="1" dirty="0" smtClean="0"/>
              <a:t> Mgr. Radmila Dudková</a:t>
            </a:r>
            <a:br>
              <a:rPr lang="cs-CZ" b="1" dirty="0" smtClean="0"/>
            </a:br>
            <a:r>
              <a:rPr lang="cs-CZ" b="1" dirty="0" smtClean="0"/>
              <a:t>Určeno pro předmět:      Společenské vědy</a:t>
            </a:r>
            <a:br>
              <a:rPr lang="cs-CZ" b="1" dirty="0" smtClean="0"/>
            </a:br>
            <a:r>
              <a:rPr lang="cs-CZ" b="1" dirty="0" smtClean="0"/>
              <a:t>Tematická oblast:             Sociální skupiny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                                        </a:t>
            </a:r>
            <a:br>
              <a:rPr lang="cs-CZ" b="1" dirty="0" smtClean="0"/>
            </a:br>
            <a:r>
              <a:rPr lang="cs-CZ" b="1" dirty="0" smtClean="0"/>
              <a:t>Obor vzdělání:                  Fotograf (34-56-l/01) 2. ročník</a:t>
            </a:r>
            <a:br>
              <a:rPr lang="cs-CZ" b="1" dirty="0" smtClean="0"/>
            </a:br>
            <a:r>
              <a:rPr lang="cs-CZ" b="1" dirty="0" smtClean="0"/>
              <a:t>                                            </a:t>
            </a:r>
            <a:br>
              <a:rPr lang="cs-CZ" b="1" dirty="0" smtClean="0"/>
            </a:br>
            <a:r>
              <a:rPr lang="cs-CZ" b="1" dirty="0" smtClean="0"/>
              <a:t>Název výukového materiálu:  prezentace – sociální skupiny</a:t>
            </a:r>
          </a:p>
          <a:p>
            <a:pPr>
              <a:buNone/>
            </a:pPr>
            <a:r>
              <a:rPr lang="cs-CZ" b="1" dirty="0" smtClean="0"/>
              <a:t>                                                      (rekapitulace)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Popis využití:  prezentace o sociálních skupinách s využitím </a:t>
            </a:r>
            <a:r>
              <a:rPr lang="cs-CZ" b="1" dirty="0" err="1" smtClean="0"/>
              <a:t>dataprojektoru</a:t>
            </a:r>
            <a:r>
              <a:rPr lang="cs-CZ" b="1" dirty="0" smtClean="0"/>
              <a:t> a notebooku k prohlubování a upevňování učiva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Čas:  20 minut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4" name="Obrázek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0"/>
            <a:ext cx="2643206" cy="64291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Charakterizujte tyto </a:t>
            </a:r>
            <a:r>
              <a:rPr lang="cs-CZ" dirty="0" err="1" smtClean="0"/>
              <a:t>soc</a:t>
            </a:r>
            <a:r>
              <a:rPr lang="cs-CZ" dirty="0" smtClean="0"/>
              <a:t>. skupiny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Primární skupina</a:t>
            </a:r>
          </a:p>
          <a:p>
            <a:endParaRPr lang="cs-CZ" dirty="0" smtClean="0"/>
          </a:p>
          <a:p>
            <a:r>
              <a:rPr lang="cs-CZ" dirty="0" smtClean="0"/>
              <a:t>Formální skupina</a:t>
            </a:r>
          </a:p>
          <a:p>
            <a:endParaRPr lang="cs-CZ" dirty="0" smtClean="0"/>
          </a:p>
          <a:p>
            <a:r>
              <a:rPr lang="cs-CZ" dirty="0" smtClean="0"/>
              <a:t>Malá sociální skupina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Sekundární skupina</a:t>
            </a:r>
          </a:p>
          <a:p>
            <a:endParaRPr lang="cs-CZ" dirty="0" smtClean="0"/>
          </a:p>
          <a:p>
            <a:r>
              <a:rPr lang="cs-CZ" dirty="0" smtClean="0"/>
              <a:t>Neformální skupina</a:t>
            </a:r>
          </a:p>
          <a:p>
            <a:endParaRPr lang="cs-CZ" dirty="0" smtClean="0"/>
          </a:p>
          <a:p>
            <a:r>
              <a:rPr lang="cs-CZ" dirty="0" smtClean="0"/>
              <a:t>Velká sociální skupina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428728" y="285728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Jaké znáte typy davů?</a:t>
            </a:r>
            <a:br>
              <a:rPr lang="cs-CZ" dirty="0" smtClean="0"/>
            </a:br>
            <a:r>
              <a:rPr lang="cs-CZ" dirty="0" smtClean="0"/>
              <a:t>Uveďte jejich příklady.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u="sng" dirty="0" smtClean="0"/>
              <a:t>Davy</a:t>
            </a:r>
            <a:endParaRPr lang="cs-CZ" b="1" u="sng" dirty="0"/>
          </a:p>
        </p:txBody>
      </p:sp>
      <p:sp>
        <p:nvSpPr>
          <p:cNvPr id="7" name="Čárový popisek 1 6"/>
          <p:cNvSpPr/>
          <p:nvPr/>
        </p:nvSpPr>
        <p:spPr>
          <a:xfrm>
            <a:off x="3571868" y="2143116"/>
            <a:ext cx="914400" cy="612648"/>
          </a:xfrm>
          <a:prstGeom prst="borderCallout1">
            <a:avLst>
              <a:gd name="adj1" fmla="val 18750"/>
              <a:gd name="adj2" fmla="val -8333"/>
              <a:gd name="adj3" fmla="val 145263"/>
              <a:gd name="adj4" fmla="val -676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Čárový popisek 1 7"/>
          <p:cNvSpPr/>
          <p:nvPr/>
        </p:nvSpPr>
        <p:spPr>
          <a:xfrm>
            <a:off x="4071934" y="3714752"/>
            <a:ext cx="914400" cy="612648"/>
          </a:xfrm>
          <a:prstGeom prst="borderCallout1">
            <a:avLst>
              <a:gd name="adj1" fmla="val 18750"/>
              <a:gd name="adj2" fmla="val -8333"/>
              <a:gd name="adj3" fmla="val -44034"/>
              <a:gd name="adj4" fmla="val -11150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Čárový popisek 1 8"/>
          <p:cNvSpPr/>
          <p:nvPr/>
        </p:nvSpPr>
        <p:spPr>
          <a:xfrm>
            <a:off x="3929058" y="5072074"/>
            <a:ext cx="914400" cy="612648"/>
          </a:xfrm>
          <a:prstGeom prst="borderCallout1">
            <a:avLst>
              <a:gd name="adj1" fmla="val 18750"/>
              <a:gd name="adj2" fmla="val -8333"/>
              <a:gd name="adj3" fmla="val -167806"/>
              <a:gd name="adj4" fmla="val -13345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Vysvětlete tyto pojmy: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Sociální agregát</a:t>
            </a:r>
          </a:p>
          <a:p>
            <a:r>
              <a:rPr lang="cs-CZ" dirty="0" smtClean="0"/>
              <a:t>Sociální distance</a:t>
            </a:r>
          </a:p>
          <a:p>
            <a:r>
              <a:rPr lang="cs-CZ" dirty="0" smtClean="0"/>
              <a:t>Vztahy – formální</a:t>
            </a:r>
          </a:p>
          <a:p>
            <a:pPr>
              <a:buNone/>
            </a:pPr>
            <a:r>
              <a:rPr lang="cs-CZ" dirty="0" smtClean="0"/>
              <a:t>             - neformální</a:t>
            </a:r>
          </a:p>
          <a:p>
            <a:r>
              <a:rPr lang="cs-CZ" dirty="0" smtClean="0"/>
              <a:t>Referenční skupina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Dvořák J., </a:t>
            </a:r>
            <a:r>
              <a:rPr lang="cs-CZ" dirty="0" err="1" smtClean="0"/>
              <a:t>Emmert</a:t>
            </a:r>
            <a:r>
              <a:rPr lang="cs-CZ" dirty="0" smtClean="0"/>
              <a:t> F., </a:t>
            </a:r>
            <a:r>
              <a:rPr lang="cs-CZ" dirty="0" err="1" smtClean="0"/>
              <a:t>Katrňák</a:t>
            </a:r>
            <a:r>
              <a:rPr lang="cs-CZ" dirty="0" smtClean="0"/>
              <a:t> T.: Odmaturuj ze společenských věd, </a:t>
            </a:r>
            <a:r>
              <a:rPr lang="cs-CZ" dirty="0" err="1" smtClean="0"/>
              <a:t>Didaktis</a:t>
            </a:r>
            <a:r>
              <a:rPr lang="cs-CZ" dirty="0" smtClean="0"/>
              <a:t> 2OO8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26</TotalTime>
  <Words>70</Words>
  <Application>Microsoft Office PowerPoint</Application>
  <PresentationFormat>Předvádění na obrazovce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Slunovrat</vt:lpstr>
      <vt:lpstr>VY_20_INOVACE_SVF21460DUD</vt:lpstr>
      <vt:lpstr>Charakterizujte tyto soc. skupiny</vt:lpstr>
      <vt:lpstr>Jaké znáte typy davů? Uveďte jejich příklady.</vt:lpstr>
      <vt:lpstr>Vysvětlete tyto pojmy:</vt:lpstr>
      <vt:lpstr>Použitá literatura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Josef Dudek</dc:creator>
  <cp:lastModifiedBy>Josef Dudek</cp:lastModifiedBy>
  <cp:revision>9</cp:revision>
  <dcterms:created xsi:type="dcterms:W3CDTF">2012-07-09T04:49:26Z</dcterms:created>
  <dcterms:modified xsi:type="dcterms:W3CDTF">2012-08-31T13:47:43Z</dcterms:modified>
</cp:coreProperties>
</file>