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A5BA2-2C88-495E-A128-DB42013B441C}" type="datetimeFigureOut">
              <a:rPr lang="cs-CZ" smtClean="0"/>
              <a:pPr/>
              <a:t>28.8.2012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207986A-B9D7-41F6-BB12-17A545A900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VY_20_INOVACE_SVF21660DUD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8578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(náměty k uvažování)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85728"/>
            <a:ext cx="2857520" cy="6429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pPr marL="596646" indent="-514350">
              <a:buAutoNum type="arabicPeriod"/>
            </a:pPr>
            <a:r>
              <a:rPr lang="cs-CZ" dirty="0" smtClean="0"/>
              <a:t>Je trestná činnost důsledkem špatné socializace?</a:t>
            </a:r>
          </a:p>
          <a:p>
            <a:pPr marL="596646" indent="-514350">
              <a:buAutoNum type="arabicPeriod"/>
            </a:pPr>
            <a:endParaRPr lang="cs-CZ" dirty="0" smtClean="0"/>
          </a:p>
          <a:p>
            <a:pPr marL="596646" indent="-514350">
              <a:buAutoNum type="arabicPeriod"/>
            </a:pPr>
            <a:r>
              <a:rPr lang="cs-CZ" dirty="0" smtClean="0"/>
              <a:t>Je dnes možné ještě pokládat  „sousedství“ za primární skupinu?</a:t>
            </a:r>
          </a:p>
          <a:p>
            <a:pPr marL="596646" indent="-514350">
              <a:buNone/>
            </a:pPr>
            <a:r>
              <a:rPr lang="cs-CZ" dirty="0" smtClean="0"/>
              <a:t>     Pokud ano v jakém případě?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714356"/>
            <a:ext cx="7498080" cy="7032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Náměty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28736"/>
            <a:ext cx="7498080" cy="481966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marL="596646" indent="-514350">
              <a:buAutoNum type="arabicPeriod" startAt="3"/>
            </a:pPr>
            <a:r>
              <a:rPr lang="cs-CZ" dirty="0" smtClean="0"/>
              <a:t>Myslíte si, že odpadlíci ze skupiny jsou více nenáviděni než nepřátelé skupiny?</a:t>
            </a:r>
          </a:p>
          <a:p>
            <a:pPr marL="596646" indent="-514350">
              <a:buAutoNum type="arabicPeriod" startAt="3"/>
            </a:pPr>
            <a:endParaRPr lang="cs-CZ" dirty="0" smtClean="0"/>
          </a:p>
          <a:p>
            <a:pPr marL="596646" indent="-514350">
              <a:buAutoNum type="arabicPeriod" startAt="3"/>
            </a:pPr>
            <a:r>
              <a:rPr lang="cs-CZ" dirty="0" smtClean="0"/>
              <a:t>Uveďte příklady, kdy se k sobě různé skupiny chovají nepřátelsky.</a:t>
            </a:r>
          </a:p>
          <a:p>
            <a:pPr marL="596646" indent="-514350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596646" indent="-514350">
              <a:buAutoNum type="arabicPeriod" startAt="5"/>
            </a:pPr>
            <a:r>
              <a:rPr lang="cs-CZ" dirty="0" smtClean="0"/>
              <a:t>Co způsobuje nepřátelství mezi skupinami.</a:t>
            </a:r>
          </a:p>
          <a:p>
            <a:pPr marL="596646" indent="-514350">
              <a:buAutoNum type="arabicPeriod" startAt="5"/>
            </a:pPr>
            <a:endParaRPr lang="cs-CZ" dirty="0" smtClean="0"/>
          </a:p>
          <a:p>
            <a:pPr marL="596646" indent="-514350">
              <a:buAutoNum type="arabicPeriod" startAt="5"/>
            </a:pPr>
            <a:r>
              <a:rPr lang="cs-CZ" dirty="0" smtClean="0"/>
              <a:t>Může být někdy sociální role a sociální status v rozporu? Jaké budou následky?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Petrusek</a:t>
            </a:r>
            <a:r>
              <a:rPr lang="cs-CZ" dirty="0" smtClean="0"/>
              <a:t> M., Alan J., </a:t>
            </a:r>
            <a:r>
              <a:rPr lang="cs-CZ" dirty="0" err="1" smtClean="0"/>
              <a:t>Duffková</a:t>
            </a:r>
            <a:r>
              <a:rPr lang="cs-CZ" dirty="0" smtClean="0"/>
              <a:t> </a:t>
            </a:r>
            <a:r>
              <a:rPr lang="cs-CZ" dirty="0" err="1" smtClean="0"/>
              <a:t>j</a:t>
            </a:r>
            <a:r>
              <a:rPr lang="cs-CZ" dirty="0" smtClean="0"/>
              <a:t>.: Sociologie, Státní pedagogické nakladatelství v Praze 1994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113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Slunovrat</vt:lpstr>
      <vt:lpstr>VY_20_INOVACE_SVF21660DUD</vt:lpstr>
      <vt:lpstr>Náměty k zamyšlení</vt:lpstr>
      <vt:lpstr>Náměty k zamyšlení</vt:lpstr>
      <vt:lpstr>Náměty k zamyšlení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6</cp:revision>
  <dcterms:created xsi:type="dcterms:W3CDTF">2012-07-09T06:06:00Z</dcterms:created>
  <dcterms:modified xsi:type="dcterms:W3CDTF">2012-08-28T10:15:35Z</dcterms:modified>
</cp:coreProperties>
</file>