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E708C-88FF-4321-B9C9-74C8E0535791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FFAF34-FC90-4EA5-B0BE-3BA6F8A1A71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E708C-88FF-4321-B9C9-74C8E0535791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FFAF34-FC90-4EA5-B0BE-3BA6F8A1A7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E708C-88FF-4321-B9C9-74C8E0535791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FFAF34-FC90-4EA5-B0BE-3BA6F8A1A7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E708C-88FF-4321-B9C9-74C8E0535791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FFAF34-FC90-4EA5-B0BE-3BA6F8A1A7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E708C-88FF-4321-B9C9-74C8E0535791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FFAF34-FC90-4EA5-B0BE-3BA6F8A1A71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E708C-88FF-4321-B9C9-74C8E0535791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FFAF34-FC90-4EA5-B0BE-3BA6F8A1A7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E708C-88FF-4321-B9C9-74C8E0535791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FFAF34-FC90-4EA5-B0BE-3BA6F8A1A7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E708C-88FF-4321-B9C9-74C8E0535791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FFAF34-FC90-4EA5-B0BE-3BA6F8A1A7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E708C-88FF-4321-B9C9-74C8E0535791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FFAF34-FC90-4EA5-B0BE-3BA6F8A1A71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E708C-88FF-4321-B9C9-74C8E0535791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FFAF34-FC90-4EA5-B0BE-3BA6F8A1A7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E708C-88FF-4321-B9C9-74C8E0535791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FFAF34-FC90-4EA5-B0BE-3BA6F8A1A71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A3E708C-88FF-4321-B9C9-74C8E0535791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AFFAF34-FC90-4EA5-B0BE-3BA6F8A1A71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/>
              <a:t>VY_20_INOVACE_SVF21760DUD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928670"/>
            <a:ext cx="7498080" cy="592933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	     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Název projektu:   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Číslo šablony:   	       III/2</a:t>
            </a:r>
            <a:br>
              <a:rPr lang="cs-CZ" b="1" dirty="0" smtClean="0"/>
            </a:br>
            <a:r>
              <a:rPr lang="cs-CZ" b="1" dirty="0" smtClean="0"/>
              <a:t>Datum vytvoření:            27.8.2012	</a:t>
            </a:r>
            <a:br>
              <a:rPr lang="cs-CZ" b="1" dirty="0" smtClean="0"/>
            </a:br>
            <a:r>
              <a:rPr lang="cs-CZ" b="1" dirty="0" smtClean="0"/>
              <a:t>Autor:	   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    Společenské vědy</a:t>
            </a:r>
            <a:br>
              <a:rPr lang="cs-CZ" b="1" dirty="0" smtClean="0"/>
            </a:br>
            <a:r>
              <a:rPr lang="cs-CZ" b="1" dirty="0" smtClean="0"/>
              <a:t>Tematická oblast:             Sociální skupiny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Obor vzdělání:                  Fotograf (34-56-l/01) 2.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– sociální skupiny</a:t>
            </a:r>
          </a:p>
          <a:p>
            <a:pPr>
              <a:buNone/>
            </a:pPr>
            <a:r>
              <a:rPr lang="cs-CZ" b="1" dirty="0" smtClean="0"/>
              <a:t>                                                      (rodina)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0"/>
            <a:ext cx="2928958" cy="78579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skupina - RODINA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Přiřaďte rodině typy skupin.</a:t>
            </a:r>
          </a:p>
          <a:p>
            <a:pPr>
              <a:buNone/>
            </a:pPr>
            <a:r>
              <a:rPr lang="cs-CZ" dirty="0" smtClean="0"/>
              <a:t>RODINA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Doplňte chybějící slovo:</a:t>
            </a:r>
          </a:p>
          <a:p>
            <a:pPr>
              <a:buNone/>
            </a:pPr>
            <a:r>
              <a:rPr lang="cs-CZ" dirty="0" smtClean="0"/>
              <a:t>V rodině je skupina, ve které nejintenzivněji probíhá……………..proces.</a:t>
            </a:r>
          </a:p>
        </p:txBody>
      </p:sp>
      <p:cxnSp>
        <p:nvCxnSpPr>
          <p:cNvPr id="5" name="Přímá spojovací šipka 4"/>
          <p:cNvCxnSpPr/>
          <p:nvPr/>
        </p:nvCxnSpPr>
        <p:spPr>
          <a:xfrm rot="5400000">
            <a:off x="1286646" y="3499644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 rot="16200000" flipH="1">
            <a:off x="2321703" y="2821777"/>
            <a:ext cx="1500198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>
            <a:off x="3214678" y="2643182"/>
            <a:ext cx="114300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Zopakujte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RODINA      skupina primární</a:t>
            </a:r>
          </a:p>
          <a:p>
            <a:pPr>
              <a:buNone/>
            </a:pPr>
            <a:r>
              <a:rPr lang="cs-CZ" dirty="0" smtClean="0"/>
              <a:t>                    skupina malá</a:t>
            </a:r>
          </a:p>
          <a:p>
            <a:pPr>
              <a:buNone/>
            </a:pPr>
            <a:r>
              <a:rPr lang="cs-CZ" dirty="0" smtClean="0"/>
              <a:t>                    skupina neformální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Proces socializace probíhá nejintenzivněji v rodině.</a:t>
            </a:r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3286116" y="3429000"/>
            <a:ext cx="42862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>
            <a:off x="3071802" y="3643314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2786050" y="3643314"/>
            <a:ext cx="100013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Rodina primární a sekundární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Rodina je skupina jedinců, mezi nimiž existují příbuzenské a citové vazby, je původní a nejdůležitější sociální skupinou, která je základním článkem sociální struktury.</a:t>
            </a:r>
          </a:p>
          <a:p>
            <a:pPr>
              <a:buNone/>
            </a:pPr>
            <a:r>
              <a:rPr lang="cs-CZ" dirty="0" smtClean="0"/>
              <a:t>Doplňte:</a:t>
            </a:r>
          </a:p>
          <a:p>
            <a:pPr>
              <a:buNone/>
            </a:pPr>
            <a:r>
              <a:rPr lang="cs-CZ" dirty="0" smtClean="0"/>
              <a:t>Jestliže širší rodina zahrnuje i další příbuzenstvo, pak nukleární rodina je tvořená…………………..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Vysvětlete tyto pojmy: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monogamie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polygamie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polygynie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polyandrie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Kde se tyto formy vyskytují?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Dvořák J., </a:t>
            </a:r>
            <a:r>
              <a:rPr lang="cs-CZ" dirty="0" err="1" smtClean="0"/>
              <a:t>Emmert</a:t>
            </a:r>
            <a:r>
              <a:rPr lang="cs-CZ" dirty="0" smtClean="0"/>
              <a:t> F., </a:t>
            </a:r>
            <a:r>
              <a:rPr lang="cs-CZ" dirty="0" err="1" smtClean="0"/>
              <a:t>Katrňák</a:t>
            </a:r>
            <a:r>
              <a:rPr lang="cs-CZ" dirty="0" smtClean="0"/>
              <a:t> T.: Odmaturuj ze společenských věd, </a:t>
            </a:r>
            <a:r>
              <a:rPr lang="cs-CZ" dirty="0" err="1" smtClean="0"/>
              <a:t>Didaktis</a:t>
            </a:r>
            <a:r>
              <a:rPr lang="cs-CZ" dirty="0" smtClean="0"/>
              <a:t> 2OO8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</TotalTime>
  <Words>137</Words>
  <Application>Microsoft Office PowerPoint</Application>
  <PresentationFormat>Předvádění na obrazovce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Slunovrat</vt:lpstr>
      <vt:lpstr>VY_20_INOVACE_SVF21760DUD</vt:lpstr>
      <vt:lpstr>Sociální skupina - RODINA</vt:lpstr>
      <vt:lpstr>Zopakujte</vt:lpstr>
      <vt:lpstr>Rodina primární a sekundární</vt:lpstr>
      <vt:lpstr>Vysvětlete tyto pojmy: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Josef Dudek</dc:creator>
  <cp:lastModifiedBy>Josef Dudek</cp:lastModifiedBy>
  <cp:revision>9</cp:revision>
  <dcterms:created xsi:type="dcterms:W3CDTF">2012-07-09T06:24:41Z</dcterms:created>
  <dcterms:modified xsi:type="dcterms:W3CDTF">2012-08-31T14:01:41Z</dcterms:modified>
</cp:coreProperties>
</file>