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2467C9-63B8-42D1-A08D-7EBE738FE1B3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966062-97B3-42F5-AE55-A7B7364111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VY_20_INOVACE_SVF21860DUD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(rodina – typy rodin)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3143272" cy="9286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Rodina úplná je tvořená……………………………………………………….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Rodina neúplná je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tvořená……………………………………………………….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Orientační a </a:t>
            </a:r>
            <a:r>
              <a:rPr lang="cs-CZ" dirty="0" err="1" smtClean="0"/>
              <a:t>prokreační</a:t>
            </a:r>
            <a:r>
              <a:rPr lang="cs-CZ" dirty="0" smtClean="0"/>
              <a:t>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Z definice rodiny </a:t>
            </a:r>
            <a:r>
              <a:rPr lang="cs-CZ" i="1" dirty="0" err="1" smtClean="0"/>
              <a:t>prokreační</a:t>
            </a:r>
            <a:r>
              <a:rPr lang="cs-CZ" i="1" dirty="0" smtClean="0"/>
              <a:t> odvoďte typ rodiny orientační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Prokreační</a:t>
            </a:r>
            <a:r>
              <a:rPr lang="cs-CZ" dirty="0" smtClean="0"/>
              <a:t>  typ rodiny je rodina, v níž jedinec sám plodí děti.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Orientační typ rodiny je rodina, ………………………………………….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Další typy rodin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Rodina </a:t>
            </a:r>
          </a:p>
          <a:p>
            <a:pPr algn="ctr">
              <a:buNone/>
            </a:pPr>
            <a:r>
              <a:rPr lang="cs-CZ" u="sng" dirty="0" smtClean="0"/>
              <a:t>patriarchální</a:t>
            </a:r>
            <a:r>
              <a:rPr lang="cs-CZ" dirty="0" smtClean="0"/>
              <a:t>  </a:t>
            </a:r>
            <a:r>
              <a:rPr lang="cs-CZ" u="sng" dirty="0" smtClean="0"/>
              <a:t>matriarchální </a:t>
            </a:r>
            <a:r>
              <a:rPr lang="cs-CZ" dirty="0" smtClean="0"/>
              <a:t> </a:t>
            </a:r>
            <a:r>
              <a:rPr lang="cs-CZ" u="sng" dirty="0" smtClean="0"/>
              <a:t>rovnostářská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Co se snaží tyto pojmy v rodině postihnout?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Doplňte charakteristiku:</a:t>
            </a:r>
          </a:p>
          <a:p>
            <a:pPr algn="just">
              <a:buNone/>
            </a:pPr>
            <a:r>
              <a:rPr lang="cs-CZ" dirty="0" smtClean="0"/>
              <a:t>      V patriarchální rodině…………………..</a:t>
            </a:r>
          </a:p>
          <a:p>
            <a:pPr algn="just">
              <a:buNone/>
            </a:pPr>
            <a:r>
              <a:rPr lang="cs-CZ" dirty="0" smtClean="0"/>
              <a:t>      V matriarchální rodině………………….</a:t>
            </a:r>
          </a:p>
          <a:p>
            <a:pPr algn="just">
              <a:buNone/>
            </a:pPr>
            <a:r>
              <a:rPr lang="cs-CZ" dirty="0" smtClean="0"/>
              <a:t>      V rovnostářské rodině………………….</a:t>
            </a:r>
          </a:p>
          <a:p>
            <a:pPr algn="ctr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k diskusi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Převažují dnes úplné nebo neúplné rodiny?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Vysvětlete příčiny.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121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VY_20_INOVACE_SVF21860DUD</vt:lpstr>
      <vt:lpstr>Rodina</vt:lpstr>
      <vt:lpstr>Orientační a prokreační rodina</vt:lpstr>
      <vt:lpstr>Další typy rodin</vt:lpstr>
      <vt:lpstr>Téma k diskusi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8</cp:revision>
  <dcterms:created xsi:type="dcterms:W3CDTF">2012-07-09T06:47:22Z</dcterms:created>
  <dcterms:modified xsi:type="dcterms:W3CDTF">2012-08-31T14:05:02Z</dcterms:modified>
</cp:coreProperties>
</file>