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A09F0-A61F-4424-93EE-BE898CF5E42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BAAD9-076A-4084-AFEB-D934256A23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A09F0-A61F-4424-93EE-BE898CF5E42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BAAD9-076A-4084-AFEB-D934256A2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A09F0-A61F-4424-93EE-BE898CF5E42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BAAD9-076A-4084-AFEB-D934256A2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A09F0-A61F-4424-93EE-BE898CF5E42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BAAD9-076A-4084-AFEB-D934256A2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A09F0-A61F-4424-93EE-BE898CF5E42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BAAD9-076A-4084-AFEB-D934256A23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A09F0-A61F-4424-93EE-BE898CF5E42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BAAD9-076A-4084-AFEB-D934256A2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A09F0-A61F-4424-93EE-BE898CF5E42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BAAD9-076A-4084-AFEB-D934256A2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A09F0-A61F-4424-93EE-BE898CF5E42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BAAD9-076A-4084-AFEB-D934256A2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A09F0-A61F-4424-93EE-BE898CF5E42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BAAD9-076A-4084-AFEB-D934256A23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A09F0-A61F-4424-93EE-BE898CF5E42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BAAD9-076A-4084-AFEB-D934256A23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A09F0-A61F-4424-93EE-BE898CF5E42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BAAD9-076A-4084-AFEB-D934256A23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CAA09F0-A61F-4424-93EE-BE898CF5E42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2BAAD9-076A-4084-AFEB-D934256A23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VY_20_INOVACE_SVF21960DUD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60007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(funkce rodiny)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2928958" cy="7143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Jaké funkce podle Vás má plnit tradiční model rodiny?</a:t>
            </a:r>
          </a:p>
          <a:p>
            <a:pPr>
              <a:buNone/>
            </a:pPr>
            <a:r>
              <a:rPr lang="cs-CZ" dirty="0" smtClean="0"/>
              <a:t>Uveďte příklady.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…………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…………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…………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………….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Vysvětlete svými slovy, uveďte konkrétní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funkce ekonomická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 funkce zabezpečovací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 funkce výchovná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 funkce vzdělávací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 funkce obranná a ochranná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Uveďte příklady, kdy rodina uvedené funkce neplní.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Jaké jsou důsledky neplnění funkcí v rodinách?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Má stát přebírat tyto funkce za rodiny?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Máte pocit, že rodin, které neplní své funkce  přibývá?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Pokud ano proč?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současné rodiny a tradiční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Mění se funkce a status rodiny v historii?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Jaký je hlavní důvod uzavírání manželství dnes a v minulosti?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Zamyslete se nad rolí otce dnes a v minulosti.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</a:t>
            </a:r>
            <a:r>
              <a:rPr lang="cs-CZ" dirty="0" err="1" smtClean="0"/>
              <a:t>Didaktis</a:t>
            </a:r>
            <a:r>
              <a:rPr lang="cs-CZ" dirty="0" smtClean="0"/>
              <a:t> 2OO8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</TotalTime>
  <Words>148</Words>
  <Application>Microsoft Office PowerPoint</Application>
  <PresentationFormat>Předvádění na obrazovce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Slunovrat</vt:lpstr>
      <vt:lpstr>VY_20_INOVACE_SVF21960DUD</vt:lpstr>
      <vt:lpstr>Funkce rodiny</vt:lpstr>
      <vt:lpstr>Vysvětlete svými slovy, uveďte konkrétní příklady</vt:lpstr>
      <vt:lpstr>Uveďte příklady, kdy rodina uvedené funkce neplní.</vt:lpstr>
      <vt:lpstr>Model současné rodiny a tradiční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7</cp:revision>
  <dcterms:created xsi:type="dcterms:W3CDTF">2012-07-09T07:05:20Z</dcterms:created>
  <dcterms:modified xsi:type="dcterms:W3CDTF">2012-08-31T14:13:13Z</dcterms:modified>
</cp:coreProperties>
</file>