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2" r:id="rId4"/>
    <p:sldId id="259" r:id="rId5"/>
    <p:sldId id="261" r:id="rId6"/>
    <p:sldId id="260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C0A3019-C000-4EE9-92F4-05915A9FEB63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6F5100F-6399-43E5-A3F2-B5914825DC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3019-C000-4EE9-92F4-05915A9FEB63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5100F-6399-43E5-A3F2-B5914825DC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3019-C000-4EE9-92F4-05915A9FEB63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5100F-6399-43E5-A3F2-B5914825DC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C0A3019-C000-4EE9-92F4-05915A9FEB63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F5100F-6399-43E5-A3F2-B5914825DCD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C0A3019-C000-4EE9-92F4-05915A9FEB63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6F5100F-6399-43E5-A3F2-B5914825DC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3019-C000-4EE9-92F4-05915A9FEB63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5100F-6399-43E5-A3F2-B5914825DCD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3019-C000-4EE9-92F4-05915A9FEB63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5100F-6399-43E5-A3F2-B5914825DCD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0A3019-C000-4EE9-92F4-05915A9FEB63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F5100F-6399-43E5-A3F2-B5914825DCD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3019-C000-4EE9-92F4-05915A9FEB63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5100F-6399-43E5-A3F2-B5914825DC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C0A3019-C000-4EE9-92F4-05915A9FEB63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F5100F-6399-43E5-A3F2-B5914825DCD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0A3019-C000-4EE9-92F4-05915A9FEB63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F5100F-6399-43E5-A3F2-B5914825DCD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C0A3019-C000-4EE9-92F4-05915A9FEB63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6F5100F-6399-43E5-A3F2-B5914825DCD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4716016" y="186313"/>
            <a:ext cx="3766515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dirty="0" smtClean="0"/>
              <a:t>VY_32_INOVACE_CJK4_2460_ZEM</a:t>
            </a:r>
          </a:p>
          <a:p>
            <a:pPr fontAlgn="auto">
              <a:spcAft>
                <a:spcPts val="0"/>
              </a:spcAft>
              <a:defRPr/>
            </a:pP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03548" y="834386"/>
            <a:ext cx="8136904" cy="618630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Název projektu: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Rozvoj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vzdělanosti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Číslo šablony:   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III/2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Datum vytvoření:	10.12.2012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Autor:			Mgr. Petra Zemánková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pro předmět:	Literatura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Tematická oblast:	Světová literatura 2. </a:t>
            </a:r>
            <a:r>
              <a:rPr lang="cs-CZ" b="1" dirty="0" err="1" smtClean="0">
                <a:solidFill>
                  <a:schemeClr val="bg2">
                    <a:lumMod val="25000"/>
                  </a:schemeClr>
                </a:solidFill>
              </a:rPr>
              <a:t>pol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. 20. století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vzdělání:		Kosmetické služby (69-41-l/01) 4. ročník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Název výukového materiálu: 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			Samuel </a:t>
            </a:r>
            <a:r>
              <a:rPr lang="cs-CZ" b="1" dirty="0" err="1" smtClean="0">
                <a:solidFill>
                  <a:schemeClr val="bg2">
                    <a:lumMod val="25000"/>
                  </a:schemeClr>
                </a:solidFill>
              </a:rPr>
              <a:t>Beckett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 - učební materiál s úkoly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Popis využití: 		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ýukový materiál s úkoly pro žáky </a:t>
            </a:r>
            <a:r>
              <a:rPr lang="cs-CZ" b="1" smtClean="0">
                <a:solidFill>
                  <a:schemeClr val="bg2">
                    <a:lumMod val="25000"/>
                  </a:schemeClr>
                </a:solidFill>
              </a:rPr>
              <a:t>s </a:t>
            </a:r>
            <a:r>
              <a:rPr lang="cs-CZ" b="1" smtClean="0">
                <a:solidFill>
                  <a:schemeClr val="bg2">
                    <a:lumMod val="25000"/>
                  </a:schemeClr>
                </a:solidFill>
              </a:rPr>
              <a:t>				využitím </a:t>
            </a:r>
            <a:r>
              <a:rPr lang="cs-CZ" b="1" dirty="0" err="1" smtClean="0">
                <a:solidFill>
                  <a:schemeClr val="bg2">
                    <a:lumMod val="25000"/>
                  </a:schemeClr>
                </a:solidFill>
              </a:rPr>
              <a:t>dataprojektoru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, notebooku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Čas:  			20 minut </a:t>
            </a:r>
            <a:b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cs-CZ" dirty="0"/>
          </a:p>
        </p:txBody>
      </p:sp>
      <p:pic>
        <p:nvPicPr>
          <p:cNvPr id="5" name="Obrázek 4" descr="loga_sablony_pruhled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88640"/>
            <a:ext cx="3635896" cy="80961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/>
          <a:lstStyle/>
          <a:p>
            <a:pPr algn="ctr"/>
            <a:r>
              <a:rPr lang="cs-CZ" dirty="0" smtClean="0"/>
              <a:t>SAMUEL BECKETT (1906-1989)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695800"/>
          </a:xfrm>
        </p:spPr>
        <p:txBody>
          <a:bodyPr>
            <a:noAutofit/>
          </a:bodyPr>
          <a:lstStyle/>
          <a:p>
            <a:r>
              <a:rPr lang="cs-CZ" sz="2500" dirty="0" smtClean="0"/>
              <a:t>irský dramatik a prozaik</a:t>
            </a:r>
          </a:p>
          <a:p>
            <a:r>
              <a:rPr lang="cs-CZ" sz="2500" dirty="0" smtClean="0"/>
              <a:t>představitel absurdního dramatu</a:t>
            </a:r>
          </a:p>
          <a:p>
            <a:r>
              <a:rPr lang="cs-CZ" sz="2500" dirty="0" smtClean="0"/>
              <a:t>v roce 1969 mu byla udělena </a:t>
            </a:r>
          </a:p>
          <a:p>
            <a:pPr>
              <a:buNone/>
            </a:pPr>
            <a:r>
              <a:rPr lang="cs-CZ" sz="2500" dirty="0" smtClean="0"/>
              <a:t>	Nobelova cena za literaturu</a:t>
            </a:r>
          </a:p>
          <a:p>
            <a:r>
              <a:rPr lang="cs-CZ" sz="2500" dirty="0" smtClean="0"/>
              <a:t>prý většinu peněz </a:t>
            </a:r>
          </a:p>
          <a:p>
            <a:pPr>
              <a:buNone/>
            </a:pPr>
            <a:r>
              <a:rPr lang="cs-CZ" sz="2500" dirty="0" smtClean="0"/>
              <a:t>	za Nobelovu cenu věnoval </a:t>
            </a:r>
          </a:p>
          <a:p>
            <a:pPr>
              <a:buNone/>
            </a:pPr>
            <a:r>
              <a:rPr lang="cs-CZ" sz="2500" dirty="0" smtClean="0"/>
              <a:t>	chudým umělcům</a:t>
            </a:r>
          </a:p>
          <a:p>
            <a:r>
              <a:rPr lang="cs-CZ" sz="2500" dirty="0" smtClean="0"/>
              <a:t>nestál o popularitu, a proto </a:t>
            </a:r>
          </a:p>
          <a:p>
            <a:pPr>
              <a:buNone/>
            </a:pPr>
            <a:r>
              <a:rPr lang="cs-CZ" sz="2500" dirty="0" smtClean="0"/>
              <a:t>	si odmítl cenu osobně převzít</a:t>
            </a:r>
          </a:p>
        </p:txBody>
      </p:sp>
      <p:pic>
        <p:nvPicPr>
          <p:cNvPr id="4" name="Obrázek 3" descr="httpcommons.wikimedia.orgwikiFileSamuel_Beckett,_Pic,_1.jpguselang=c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5776" y="1916832"/>
            <a:ext cx="3147466" cy="472514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4211960" y="616530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1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/>
          <a:lstStyle/>
          <a:p>
            <a:pPr algn="ctr"/>
            <a:r>
              <a:rPr lang="cs-CZ" dirty="0" smtClean="0"/>
              <a:t>SAMUEL BECKETT (1906-1989)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695800"/>
          </a:xfrm>
        </p:spPr>
        <p:txBody>
          <a:bodyPr>
            <a:noAutofit/>
          </a:bodyPr>
          <a:lstStyle/>
          <a:p>
            <a:r>
              <a:rPr lang="cs-CZ" sz="2500" dirty="0" smtClean="0"/>
              <a:t>krátká hra Katastrofa byla speciálně napsána pro Václava Havla</a:t>
            </a:r>
          </a:p>
          <a:p>
            <a:r>
              <a:rPr lang="cs-CZ" sz="2500" dirty="0" smtClean="0"/>
              <a:t>proslavil se absurdní hrou </a:t>
            </a:r>
            <a:r>
              <a:rPr lang="cs-CZ" sz="2500" b="1" dirty="0" smtClean="0"/>
              <a:t>ČEKÁNÍ NA GODOTA </a:t>
            </a:r>
            <a:r>
              <a:rPr lang="cs-CZ" sz="2500" dirty="0" smtClean="0"/>
              <a:t>(za ni získal Nobelovu cenu)</a:t>
            </a:r>
            <a:endParaRPr lang="cs-CZ" sz="2500" dirty="0"/>
          </a:p>
        </p:txBody>
      </p:sp>
      <p:pic>
        <p:nvPicPr>
          <p:cNvPr id="4" name="Obrázek 3" descr="httpcommons.wikimedia.orgwikiFileGodot_6452c.JPGuselang=c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3645024"/>
            <a:ext cx="4064000" cy="268732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732240" y="573325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2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/>
          <a:lstStyle/>
          <a:p>
            <a:pPr algn="ctr"/>
            <a:r>
              <a:rPr lang="cs-CZ" dirty="0" smtClean="0"/>
              <a:t>ČEKÁNÍ NA GODOTA (1952)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r>
              <a:rPr lang="cs-CZ" dirty="0" smtClean="0"/>
              <a:t>hlavními postavami jsou dva tuláci – Vladimír a Estragon (další postavy jsou pán </a:t>
            </a:r>
            <a:r>
              <a:rPr lang="cs-CZ" dirty="0" err="1" smtClean="0"/>
              <a:t>Pozzo</a:t>
            </a:r>
            <a:r>
              <a:rPr lang="cs-CZ" dirty="0" smtClean="0"/>
              <a:t> a otrok Lucky)</a:t>
            </a:r>
          </a:p>
          <a:p>
            <a:r>
              <a:rPr lang="cs-CZ" dirty="0" smtClean="0"/>
              <a:t>jména jsou vybrána záměrně – Vladimír (slovanské jméno), Estragon (francouzské), </a:t>
            </a:r>
            <a:r>
              <a:rPr lang="cs-CZ" dirty="0" err="1" smtClean="0"/>
              <a:t>Pozzo</a:t>
            </a:r>
            <a:r>
              <a:rPr lang="cs-CZ" dirty="0" smtClean="0"/>
              <a:t> (italské), Lucky (anglické)</a:t>
            </a:r>
          </a:p>
          <a:p>
            <a:r>
              <a:rPr lang="cs-CZ" dirty="0" smtClean="0"/>
              <a:t>dekorace – na jevišti je </a:t>
            </a:r>
          </a:p>
          <a:p>
            <a:pPr>
              <a:buNone/>
            </a:pPr>
            <a:r>
              <a:rPr lang="cs-CZ" dirty="0" smtClean="0"/>
              <a:t>	pouze strom a kolem něj </a:t>
            </a:r>
          </a:p>
          <a:p>
            <a:pPr>
              <a:buNone/>
            </a:pPr>
            <a:r>
              <a:rPr lang="cs-CZ" dirty="0" smtClean="0"/>
              <a:t>	vede venkovská cesta</a:t>
            </a:r>
          </a:p>
          <a:p>
            <a:r>
              <a:rPr lang="cs-CZ" dirty="0" smtClean="0"/>
              <a:t>děj se odehrává v neurčité </a:t>
            </a:r>
          </a:p>
          <a:p>
            <a:pPr>
              <a:buNone/>
            </a:pPr>
            <a:r>
              <a:rPr lang="cs-CZ" dirty="0" smtClean="0"/>
              <a:t>	době</a:t>
            </a:r>
          </a:p>
        </p:txBody>
      </p:sp>
      <p:pic>
        <p:nvPicPr>
          <p:cNvPr id="4" name="Obrázek 3" descr="httpcommons.wikimedia.orgwikiFileWaiting_for_Godot_in_Doon_School.jpguselang=c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3429000"/>
            <a:ext cx="4339456" cy="2895366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635896" y="602128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3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/>
          <a:lstStyle/>
          <a:p>
            <a:pPr algn="ctr"/>
            <a:r>
              <a:rPr lang="cs-CZ" dirty="0" smtClean="0"/>
              <a:t>ČEKÁNÍ NA GODOTA (1952)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695800"/>
          </a:xfrm>
        </p:spPr>
        <p:txBody>
          <a:bodyPr>
            <a:noAutofit/>
          </a:bodyPr>
          <a:lstStyle/>
          <a:p>
            <a:r>
              <a:rPr lang="cs-CZ" sz="2800" dirty="0" smtClean="0"/>
              <a:t>drama nemá konkrétní děj, výstavbu – jen víme, že je rozdělen do 2 dějství</a:t>
            </a:r>
          </a:p>
          <a:p>
            <a:r>
              <a:rPr lang="cs-CZ" sz="2700" dirty="0" smtClean="0"/>
              <a:t>v závěru každého dějství přichází na scénu chlapec, který oběma oznámí, že Godot přijde dnes nepřijde, ale zítra určitě</a:t>
            </a:r>
          </a:p>
          <a:p>
            <a:r>
              <a:rPr lang="cs-CZ" sz="2700" dirty="0" smtClean="0"/>
              <a:t>jazyk a styl – atypické neustálé opakování otázek a absurdní odpovědi, místy vulgarismy</a:t>
            </a:r>
          </a:p>
          <a:p>
            <a:r>
              <a:rPr lang="cs-CZ" sz="2700" dirty="0" smtClean="0"/>
              <a:t>účelem slov není sdělná funkce, smyslem je jen zabít čas</a:t>
            </a:r>
          </a:p>
          <a:p>
            <a:endParaRPr lang="cs-CZ" sz="27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/>
          <a:lstStyle/>
          <a:p>
            <a:pPr algn="ctr"/>
            <a:r>
              <a:rPr lang="cs-CZ" dirty="0" smtClean="0"/>
              <a:t>ČEKÁNÍ NA GODOTA (1952)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695800"/>
          </a:xfrm>
        </p:spPr>
        <p:txBody>
          <a:bodyPr>
            <a:noAutofit/>
          </a:bodyPr>
          <a:lstStyle/>
          <a:p>
            <a:r>
              <a:rPr lang="cs-CZ" sz="2700" dirty="0" smtClean="0"/>
              <a:t>2 tuláci Estragon a Vladimír spolu vedou nekonečný absurdní rozhovor (viz Čítanka 4 str. 62)</a:t>
            </a:r>
          </a:p>
          <a:p>
            <a:r>
              <a:rPr lang="cs-CZ" sz="2700" dirty="0" smtClean="0"/>
              <a:t>z něj se v určitých místech dozvídáme, že čekají na jakéhosi Godota</a:t>
            </a:r>
          </a:p>
          <a:p>
            <a:r>
              <a:rPr lang="cs-CZ" sz="2700" dirty="0" smtClean="0"/>
              <a:t>netušíme, kdy a kde mají čekat, kdo je Godot a co pro ně má udělat</a:t>
            </a:r>
          </a:p>
          <a:p>
            <a:r>
              <a:rPr lang="cs-CZ" sz="2700" dirty="0" smtClean="0"/>
              <a:t>ve 2. jednání se opakuje první den – stejná hodina, místo, stejně absurdní dialogy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/>
          <a:lstStyle/>
          <a:p>
            <a:pPr algn="ctr"/>
            <a:r>
              <a:rPr lang="cs-CZ" dirty="0" smtClean="0"/>
              <a:t>ČEKÁNÍ NA GODOTA (1952)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69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700" dirty="0" smtClean="0"/>
              <a:t>ÚKOL – POKUD JSTE POCHOPILI SMYSL ABSURDNÍHO DRAMATU, NEBUDE PRO VÁS PROBLÉM DOPLNIT DO TEXTU VYNECHANÁ SLOVA: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cs-CZ" sz="2700" dirty="0" smtClean="0"/>
              <a:t>Absurdní znamená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cs-CZ" sz="2700" dirty="0" smtClean="0"/>
              <a:t>Godot je </a:t>
            </a:r>
            <a:r>
              <a:rPr lang="cs-CZ" sz="2700" smtClean="0"/>
              <a:t>podle vašeho </a:t>
            </a:r>
            <a:r>
              <a:rPr lang="cs-CZ" sz="2700" dirty="0" smtClean="0"/>
              <a:t>názoru symbolem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cs-CZ" sz="2700" dirty="0" smtClean="0"/>
              <a:t> Pán </a:t>
            </a:r>
            <a:r>
              <a:rPr lang="cs-CZ" sz="2700" dirty="0" err="1" smtClean="0"/>
              <a:t>Pozzo</a:t>
            </a:r>
            <a:r>
              <a:rPr lang="cs-CZ" sz="2700" dirty="0" smtClean="0"/>
              <a:t> a otrok Lucky jsou ve hře proto, že představují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cs-CZ" sz="2700" dirty="0" smtClean="0"/>
              <a:t> Oba tuláci čekají na Godota, protože po něm chtějí, aby </a:t>
            </a:r>
          </a:p>
        </p:txBody>
      </p:sp>
      <p:sp>
        <p:nvSpPr>
          <p:cNvPr id="4" name="Obdélník 3"/>
          <p:cNvSpPr/>
          <p:nvPr/>
        </p:nvSpPr>
        <p:spPr>
          <a:xfrm>
            <a:off x="4211960" y="3429000"/>
            <a:ext cx="33843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7380312" y="3861048"/>
            <a:ext cx="136815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915816" y="4869160"/>
            <a:ext cx="295232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771800" y="5733256"/>
            <a:ext cx="352839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/>
          <a:lstStyle/>
          <a:p>
            <a:pPr algn="ctr"/>
            <a:r>
              <a:rPr lang="cs-CZ" dirty="0" smtClean="0"/>
              <a:t>ČEKÁNÍ NA GODOTA (1952)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695800"/>
          </a:xfrm>
        </p:spPr>
        <p:txBody>
          <a:bodyPr>
            <a:no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cs-CZ" sz="2700" dirty="0" smtClean="0"/>
              <a:t>Typickým českým autorem absurdního dramatu je</a:t>
            </a:r>
          </a:p>
          <a:p>
            <a:pPr marL="514350" indent="-514350">
              <a:buFont typeface="Wingdings" pitchFamily="2" charset="2"/>
              <a:buChar char="Ø"/>
            </a:pPr>
            <a:endParaRPr lang="cs-CZ" sz="2700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cs-CZ" sz="2700" dirty="0" smtClean="0"/>
              <a:t>Na jevišti nejsou dekorace – autor tím chce naznačit, že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cs-CZ" sz="2700" dirty="0" smtClean="0"/>
              <a:t>Dílo je nadčasové. ANO – NE </a:t>
            </a:r>
          </a:p>
          <a:p>
            <a:pPr marL="514350" indent="-514350">
              <a:buNone/>
            </a:pPr>
            <a:r>
              <a:rPr lang="cs-CZ" sz="2700" dirty="0" smtClean="0"/>
              <a:t>	Zdůvodnění -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cs-CZ" sz="2700" dirty="0" smtClean="0"/>
              <a:t> Postavy mají jména pocházející z různých států. Autor tím vyjadřuje záměr </a:t>
            </a:r>
          </a:p>
          <a:p>
            <a:pPr marL="514350" indent="-514350">
              <a:buFont typeface="Wingdings" pitchFamily="2" charset="2"/>
              <a:buChar char="Ø"/>
            </a:pPr>
            <a:endParaRPr lang="cs-CZ" sz="2700" dirty="0" smtClean="0"/>
          </a:p>
        </p:txBody>
      </p:sp>
      <p:sp>
        <p:nvSpPr>
          <p:cNvPr id="8" name="Obdélník 7"/>
          <p:cNvSpPr/>
          <p:nvPr/>
        </p:nvSpPr>
        <p:spPr>
          <a:xfrm>
            <a:off x="1115616" y="2636912"/>
            <a:ext cx="302433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131840" y="3573016"/>
            <a:ext cx="331236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3203848" y="4509120"/>
            <a:ext cx="316835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1187624" y="5877272"/>
            <a:ext cx="259228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95536" y="332656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POUŽITÁ LITERATURA:</a:t>
            </a:r>
          </a:p>
          <a:p>
            <a:endParaRPr lang="cs-CZ" dirty="0" smtClean="0"/>
          </a:p>
          <a:p>
            <a:r>
              <a:rPr lang="cs-CZ" dirty="0" smtClean="0"/>
              <a:t>PROKOP , V.:  </a:t>
            </a:r>
            <a:r>
              <a:rPr lang="cs-CZ" i="1" dirty="0" smtClean="0"/>
              <a:t>Přehled světové literatury 20. století</a:t>
            </a:r>
            <a:r>
              <a:rPr lang="cs-CZ" dirty="0" smtClean="0"/>
              <a:t>. Sokolov 2001.</a:t>
            </a:r>
          </a:p>
          <a:p>
            <a:r>
              <a:rPr lang="cs-CZ" dirty="0" smtClean="0"/>
              <a:t>KLIMEŠ, L.: </a:t>
            </a:r>
            <a:r>
              <a:rPr lang="cs-CZ" i="1" dirty="0" smtClean="0"/>
              <a:t>Slovník cizích slov. </a:t>
            </a:r>
            <a:r>
              <a:rPr lang="cs-CZ" dirty="0" smtClean="0"/>
              <a:t>Praha 1995.</a:t>
            </a:r>
          </a:p>
          <a:p>
            <a:r>
              <a:rPr lang="cs-CZ" dirty="0" smtClean="0"/>
              <a:t>SLANAŘ, O. A KOL.: </a:t>
            </a:r>
            <a:r>
              <a:rPr lang="cs-CZ" i="1" dirty="0" smtClean="0"/>
              <a:t>Obsahy a rozbory děl (k LITERATUŘE – přehledu SŠ učiva). </a:t>
            </a:r>
            <a:r>
              <a:rPr lang="cs-CZ" dirty="0" smtClean="0"/>
              <a:t>Třebíč 2006.</a:t>
            </a:r>
          </a:p>
          <a:p>
            <a:r>
              <a:rPr lang="cs-CZ" dirty="0" smtClean="0"/>
              <a:t>SOCHROVÁ, M.: </a:t>
            </a:r>
            <a:r>
              <a:rPr lang="cs-CZ" i="1" dirty="0" smtClean="0"/>
              <a:t>Čtenářský deník k Literatuře v kostce. </a:t>
            </a:r>
            <a:r>
              <a:rPr lang="cs-CZ" dirty="0" smtClean="0"/>
              <a:t>Havlíčkův Brod 1998.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cesky</a:t>
            </a:r>
            <a:r>
              <a:rPr lang="cs-CZ" dirty="0" smtClean="0"/>
              <a:t>-jazyk.</a:t>
            </a:r>
            <a:r>
              <a:rPr lang="cs-CZ" dirty="0" err="1" smtClean="0"/>
              <a:t>cz</a:t>
            </a:r>
            <a:r>
              <a:rPr lang="cs-CZ" dirty="0" smtClean="0"/>
              <a:t>/</a:t>
            </a:r>
            <a:r>
              <a:rPr lang="cs-CZ" dirty="0" err="1" smtClean="0"/>
              <a:t>zivotopisy</a:t>
            </a:r>
            <a:r>
              <a:rPr lang="cs-CZ" dirty="0" smtClean="0"/>
              <a:t>/</a:t>
            </a:r>
            <a:r>
              <a:rPr lang="cs-CZ" dirty="0" err="1" smtClean="0"/>
              <a:t>samuel</a:t>
            </a:r>
            <a:r>
              <a:rPr lang="cs-CZ" dirty="0" smtClean="0"/>
              <a:t>-</a:t>
            </a:r>
            <a:r>
              <a:rPr lang="cs-CZ" dirty="0" err="1" smtClean="0"/>
              <a:t>beckett.html</a:t>
            </a:r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OBRÁZKY </a:t>
            </a:r>
            <a:r>
              <a:rPr lang="cs-CZ" dirty="0" smtClean="0"/>
              <a:t>[cit. 10.12.2012]</a:t>
            </a:r>
          </a:p>
          <a:p>
            <a:r>
              <a:rPr lang="cs-CZ" dirty="0" smtClean="0"/>
              <a:t>obr. 1 – http//:</a:t>
            </a:r>
            <a:r>
              <a:rPr lang="cs-CZ" dirty="0" err="1" smtClean="0"/>
              <a:t>commons.wikimedia.orgwikiFileSamuel</a:t>
            </a:r>
            <a:r>
              <a:rPr lang="cs-CZ" dirty="0" smtClean="0"/>
              <a:t>_</a:t>
            </a:r>
            <a:r>
              <a:rPr lang="cs-CZ" dirty="0" err="1" smtClean="0"/>
              <a:t>Beckett</a:t>
            </a:r>
            <a:r>
              <a:rPr lang="cs-CZ" dirty="0" smtClean="0"/>
              <a:t>,_Pic,_1.jpguselang=</a:t>
            </a:r>
            <a:r>
              <a:rPr lang="cs-CZ" dirty="0" err="1" smtClean="0"/>
              <a:t>cs</a:t>
            </a:r>
            <a:endParaRPr lang="cs-CZ" dirty="0" smtClean="0"/>
          </a:p>
          <a:p>
            <a:r>
              <a:rPr lang="cs-CZ" dirty="0" smtClean="0"/>
              <a:t>obr. 2 – http//:</a:t>
            </a:r>
            <a:r>
              <a:rPr lang="cs-CZ" dirty="0" err="1" smtClean="0"/>
              <a:t>commons.wikimedia.orgwikiFileGodot</a:t>
            </a:r>
            <a:r>
              <a:rPr lang="cs-CZ" dirty="0" smtClean="0"/>
              <a:t>_6452c.JPGuselang=</a:t>
            </a:r>
            <a:r>
              <a:rPr lang="cs-CZ" dirty="0" err="1" smtClean="0"/>
              <a:t>cs</a:t>
            </a:r>
            <a:endParaRPr lang="cs-CZ" dirty="0" smtClean="0"/>
          </a:p>
          <a:p>
            <a:r>
              <a:rPr lang="cs-CZ" dirty="0" smtClean="0"/>
              <a:t>obr. 3 – http://commons.wikimedia.orgwikiFileWaiting_for_Godot_in_Doon_School.jpguselang=cs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123</TotalTime>
  <Words>446</Words>
  <Application>Microsoft Office PowerPoint</Application>
  <PresentationFormat>Předvádění na obrazovce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Arkýř</vt:lpstr>
      <vt:lpstr>Snímek 1</vt:lpstr>
      <vt:lpstr>SAMUEL BECKETT (1906-1989)</vt:lpstr>
      <vt:lpstr>SAMUEL BECKETT (1906-1989)</vt:lpstr>
      <vt:lpstr>ČEKÁNÍ NA GODOTA (1952)</vt:lpstr>
      <vt:lpstr>ČEKÁNÍ NA GODOTA (1952)</vt:lpstr>
      <vt:lpstr>ČEKÁNÍ NA GODOTA (1952)</vt:lpstr>
      <vt:lpstr>ČEKÁNÍ NA GODOTA (1952)</vt:lpstr>
      <vt:lpstr>ČEKÁNÍ NA GODOTA (1952)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Petra</dc:creator>
  <cp:lastModifiedBy>Petra</cp:lastModifiedBy>
  <cp:revision>19</cp:revision>
  <dcterms:created xsi:type="dcterms:W3CDTF">2012-12-16T20:46:12Z</dcterms:created>
  <dcterms:modified xsi:type="dcterms:W3CDTF">2013-03-08T18:24:26Z</dcterms:modified>
</cp:coreProperties>
</file>