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60" r:id="rId3"/>
    <p:sldId id="257" r:id="rId4"/>
    <p:sldId id="258" r:id="rId5"/>
    <p:sldId id="259" r:id="rId6"/>
    <p:sldId id="263" r:id="rId7"/>
    <p:sldId id="262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926" y="-8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B2C4592-F7BF-4EB9-8229-E58437EF5FAD}" type="datetimeFigureOut">
              <a:rPr lang="cs-CZ" smtClean="0"/>
              <a:t>25.3.2013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9F6C577-10E1-4B6E-A1A8-077FBAA3AD3A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5.png"/><Relationship Id="rId4" Type="http://schemas.openxmlformats.org/officeDocument/2006/relationships/video" Target="../media/media2.wm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kipedie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827584" y="1376600"/>
            <a:ext cx="7560840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/>
              <a:t>Výukový materiál v rámci projektu OPVK 1.5 Peníze středním školám</a:t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Číslo projektu:		</a:t>
            </a:r>
            <a:r>
              <a:rPr lang="cs-CZ" sz="1600" b="1" dirty="0" smtClean="0"/>
              <a:t>	CZ.1.07/1.5.00/34.0883 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Název projektu:		</a:t>
            </a:r>
            <a:r>
              <a:rPr lang="cs-CZ" sz="1600" b="1" dirty="0" smtClean="0"/>
              <a:t>	Rozvoj </a:t>
            </a:r>
            <a:r>
              <a:rPr lang="cs-CZ" sz="1600" b="1" dirty="0"/>
              <a:t>vzdělanosti</a:t>
            </a:r>
            <a:br>
              <a:rPr lang="cs-CZ" sz="1600" b="1" dirty="0"/>
            </a:br>
            <a:r>
              <a:rPr lang="cs-CZ" sz="1600" b="1" dirty="0"/>
              <a:t>Číslo šablony:   		</a:t>
            </a:r>
            <a:r>
              <a:rPr lang="cs-CZ" sz="1600" b="1" dirty="0" smtClean="0"/>
              <a:t>	III/2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Datum vytvoření:	</a:t>
            </a:r>
            <a:r>
              <a:rPr lang="cs-CZ" sz="1600" b="1" dirty="0" smtClean="0"/>
              <a:t>		8.1.2013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Autor:			</a:t>
            </a:r>
            <a:r>
              <a:rPr lang="cs-CZ" sz="1600" b="1" dirty="0" smtClean="0"/>
              <a:t>	Mgr. Karla </a:t>
            </a:r>
            <a:r>
              <a:rPr lang="cs-CZ" sz="1600" b="1" dirty="0" err="1" smtClean="0"/>
              <a:t>Bedrlíková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Určeno pro předmět:      </a:t>
            </a:r>
            <a:r>
              <a:rPr lang="cs-CZ" sz="1600" b="1" dirty="0" smtClean="0"/>
              <a:t>		Český jazyk a literatura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Tematická oblast:	</a:t>
            </a:r>
            <a:r>
              <a:rPr lang="cs-CZ" sz="1600" b="1" dirty="0" smtClean="0"/>
              <a:t>		Světová literatura po roce 1945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Obor vzdělání:		</a:t>
            </a:r>
            <a:r>
              <a:rPr lang="cs-CZ" sz="1600" b="1" dirty="0" smtClean="0"/>
              <a:t>	Kosmetické služby(69-41-L/01), </a:t>
            </a:r>
            <a:br>
              <a:rPr lang="cs-CZ" sz="1600" b="1" dirty="0" smtClean="0"/>
            </a:br>
            <a:r>
              <a:rPr lang="cs-CZ" sz="1600" b="1" dirty="0" smtClean="0"/>
              <a:t>				4. ročník                                            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Název výukového materiálu</a:t>
            </a:r>
            <a:r>
              <a:rPr lang="cs-CZ" sz="1600" b="1" dirty="0" smtClean="0"/>
              <a:t>:  	</a:t>
            </a:r>
            <a:r>
              <a:rPr lang="cs-CZ" sz="1600" b="1" dirty="0" err="1" smtClean="0"/>
              <a:t>Sophiina</a:t>
            </a:r>
            <a:r>
              <a:rPr lang="cs-CZ" sz="1600" b="1" dirty="0" smtClean="0"/>
              <a:t> volba – test s využitím 					filmových ukázek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Popis využití: </a:t>
            </a:r>
            <a:r>
              <a:rPr lang="cs-CZ" sz="1600" b="1" dirty="0" smtClean="0"/>
              <a:t>			Doplňovací test s filmovými ukázkami				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Čas:  </a:t>
            </a:r>
            <a:r>
              <a:rPr lang="cs-CZ" sz="1600" b="1" dirty="0" smtClean="0"/>
              <a:t>				15 </a:t>
            </a:r>
            <a:r>
              <a:rPr lang="cs-CZ" sz="1600" b="1" dirty="0"/>
              <a:t>minut </a:t>
            </a:r>
            <a:br>
              <a:rPr lang="cs-CZ" sz="1600" b="1" dirty="0"/>
            </a:br>
            <a:r>
              <a:rPr lang="cs-CZ" sz="1600" dirty="0"/>
              <a:t/>
            </a:r>
            <a:br>
              <a:rPr lang="cs-CZ" sz="1600" dirty="0"/>
            </a:br>
            <a:endParaRPr lang="cs-CZ" sz="1600" dirty="0"/>
          </a:p>
        </p:txBody>
      </p:sp>
      <p:sp>
        <p:nvSpPr>
          <p:cNvPr id="12" name="Obdélník 11"/>
          <p:cNvSpPr/>
          <p:nvPr/>
        </p:nvSpPr>
        <p:spPr>
          <a:xfrm>
            <a:off x="4427984" y="499315"/>
            <a:ext cx="340503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V</a:t>
            </a:r>
            <a:r>
              <a:rPr lang="en-US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Y_32_INOVACE_</a:t>
            </a:r>
            <a:r>
              <a:rPr lang="cs-CZ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cs-CZ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JK42860BED</a:t>
            </a:r>
            <a:endParaRPr lang="cs-CZ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E:\Downloads\Kaja\loga_sablony_pruhled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3098011" cy="68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6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William </a:t>
            </a:r>
            <a:r>
              <a:rPr lang="cs-CZ" dirty="0" err="1" smtClean="0"/>
              <a:t>Styron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Sophiina</a:t>
            </a:r>
            <a:r>
              <a:rPr lang="cs-CZ" dirty="0" smtClean="0"/>
              <a:t> volba - opakování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9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Doplňte tvrzení tak, aby byla správná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Příběh románu </a:t>
            </a:r>
            <a:r>
              <a:rPr lang="cs-CZ" sz="2400" dirty="0" err="1" smtClean="0"/>
              <a:t>Sophiina</a:t>
            </a:r>
            <a:r>
              <a:rPr lang="cs-CZ" sz="2400" dirty="0" smtClean="0"/>
              <a:t> volba se odehrává v		.</a:t>
            </a:r>
          </a:p>
          <a:p>
            <a:r>
              <a:rPr lang="cs-CZ" sz="2400" dirty="0" smtClean="0"/>
              <a:t>Příjmení Sophie zní 			.</a:t>
            </a:r>
          </a:p>
          <a:p>
            <a:r>
              <a:rPr lang="cs-CZ" sz="2400" dirty="0" smtClean="0"/>
              <a:t>Sophie je		národnosti a žila v 		.</a:t>
            </a:r>
          </a:p>
          <a:p>
            <a:r>
              <a:rPr lang="cs-CZ" sz="2400" dirty="0" smtClean="0"/>
              <a:t>Její otec byl			.</a:t>
            </a:r>
          </a:p>
          <a:p>
            <a:r>
              <a:rPr lang="cs-CZ" sz="2400" dirty="0" smtClean="0"/>
              <a:t>Svého otce Sophie nenáviděla, protože		.</a:t>
            </a:r>
          </a:p>
          <a:p>
            <a:r>
              <a:rPr lang="cs-CZ" sz="2400" dirty="0" smtClean="0"/>
              <a:t>S budoucím milencem 		se setkala v		     .</a:t>
            </a:r>
          </a:p>
          <a:p>
            <a:r>
              <a:rPr lang="cs-CZ" sz="2400" dirty="0" smtClean="0"/>
              <a:t>Jejich vztah byl		protože </a:t>
            </a:r>
            <a:r>
              <a:rPr lang="cs-CZ" sz="2400" dirty="0" err="1" smtClean="0"/>
              <a:t>Sophiin</a:t>
            </a:r>
            <a:r>
              <a:rPr lang="cs-CZ" sz="2400" dirty="0" smtClean="0"/>
              <a:t> partner byl			a		.</a:t>
            </a:r>
          </a:p>
          <a:p>
            <a:r>
              <a:rPr lang="cs-CZ" sz="2400" dirty="0" smtClean="0"/>
              <a:t>Vypravěčem románu je		- chtěl se stát		       .</a:t>
            </a:r>
          </a:p>
          <a:p>
            <a:r>
              <a:rPr lang="cs-CZ" sz="2400" dirty="0" smtClean="0"/>
              <a:t>Všichni tři žili v penzionu 			.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6372200" y="1356627"/>
            <a:ext cx="144016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275856" y="1788923"/>
            <a:ext cx="180020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042013" y="2212752"/>
            <a:ext cx="1152128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339752" y="2645048"/>
            <a:ext cx="1836204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616116" y="2212752"/>
            <a:ext cx="126014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652120" y="3077344"/>
            <a:ext cx="1224136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563888" y="3573016"/>
            <a:ext cx="1512168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720020" y="4005064"/>
            <a:ext cx="144016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899592" y="4365104"/>
            <a:ext cx="144016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602384" y="4365104"/>
            <a:ext cx="1557796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3707904" y="4797152"/>
            <a:ext cx="1368152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876256" y="4804544"/>
            <a:ext cx="1512168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6588224" y="3573016"/>
            <a:ext cx="1656184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988708" y="5229200"/>
            <a:ext cx="2023451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6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Doplňte tvrzení tak, aby byla správná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Nejtěžší </a:t>
            </a:r>
            <a:r>
              <a:rPr lang="cs-CZ" sz="2400" dirty="0" err="1" smtClean="0"/>
              <a:t>Sophiinou</a:t>
            </a:r>
            <a:r>
              <a:rPr lang="cs-CZ" sz="2400" dirty="0" smtClean="0"/>
              <a:t> volbou bylo			.</a:t>
            </a:r>
          </a:p>
          <a:p>
            <a:r>
              <a:rPr lang="cs-CZ" sz="2400" dirty="0" smtClean="0"/>
              <a:t>Vyjmenujte další tři volby, které Sophie musela podstoupit.</a:t>
            </a:r>
          </a:p>
          <a:p>
            <a:r>
              <a:rPr lang="cs-CZ" sz="2400" dirty="0" smtClean="0"/>
              <a:t>Nathan tvrdí, že pracuje v			.</a:t>
            </a:r>
          </a:p>
          <a:p>
            <a:r>
              <a:rPr lang="cs-CZ" sz="2400" dirty="0" err="1" smtClean="0"/>
              <a:t>Stingo</a:t>
            </a:r>
            <a:r>
              <a:rPr lang="cs-CZ" sz="2400" dirty="0" smtClean="0"/>
              <a:t> se dozvídá pravdu o Nathanově zdraví od		      .</a:t>
            </a:r>
          </a:p>
          <a:p>
            <a:r>
              <a:rPr lang="cs-CZ" sz="2400" dirty="0" smtClean="0"/>
              <a:t>Sophie nakonec neunese pronásledování vzpomínek a	      .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4063752" y="2204864"/>
            <a:ext cx="1872208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716016" y="1340768"/>
            <a:ext cx="216024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804248" y="2636912"/>
            <a:ext cx="1512168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452320" y="3140968"/>
            <a:ext cx="864096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0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Zařaďte úryvky do kontextu celého díla</a:t>
            </a:r>
            <a:endParaRPr lang="cs-CZ" dirty="0"/>
          </a:p>
        </p:txBody>
      </p:sp>
      <p:pic>
        <p:nvPicPr>
          <p:cNvPr id="4" name="sophiina volb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1340768"/>
            <a:ext cx="2880320" cy="2304256"/>
          </a:xfrm>
          <a:prstGeom prst="rect">
            <a:avLst/>
          </a:prstGeom>
        </p:spPr>
      </p:pic>
      <p:pic>
        <p:nvPicPr>
          <p:cNvPr id="5" name="sophiina volba 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2080" y="1327779"/>
            <a:ext cx="2880320" cy="2304256"/>
          </a:xfrm>
          <a:prstGeom prst="rect">
            <a:avLst/>
          </a:prstGeom>
        </p:spPr>
      </p:pic>
      <p:pic>
        <p:nvPicPr>
          <p:cNvPr id="6" name="sophiina volba 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59832" y="3722381"/>
            <a:ext cx="3060340" cy="244827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39552" y="3789040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Ukázka 1</a:t>
            </a:r>
            <a:endParaRPr lang="cs-CZ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13245" y="3722381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Ukázka 2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300192" y="5924432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Ukázka 3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1385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Použitá literatura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>
                <a:hlinkClick r:id="rId2"/>
              </a:rPr>
              <a:t>www.wikipedie.cz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V testu bylo užity ukázky ze zmíněného filmu </a:t>
            </a:r>
            <a:r>
              <a:rPr lang="cs-CZ" sz="2000" dirty="0" err="1" smtClean="0"/>
              <a:t>Sophiina</a:t>
            </a:r>
            <a:r>
              <a:rPr lang="cs-CZ" sz="2000" dirty="0" smtClean="0"/>
              <a:t> volba (1982).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94821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Které  z uvedených tvrzení </a:t>
            </a:r>
            <a:r>
              <a:rPr lang="cs-CZ" sz="2800" dirty="0" smtClean="0">
                <a:solidFill>
                  <a:srgbClr val="FF0000"/>
                </a:solidFill>
              </a:rPr>
              <a:t>není</a:t>
            </a:r>
            <a:r>
              <a:rPr lang="cs-CZ" sz="2800" dirty="0" smtClean="0"/>
              <a:t> pravdivé?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1340768"/>
            <a:ext cx="8229600" cy="49377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W. </a:t>
            </a:r>
            <a:r>
              <a:rPr lang="cs-CZ" dirty="0" err="1" smtClean="0"/>
              <a:t>Styron</a:t>
            </a:r>
            <a:r>
              <a:rPr lang="cs-CZ" dirty="0" smtClean="0"/>
              <a:t> získal Nobelovu cenu za literaturu.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Meryl</a:t>
            </a:r>
            <a:r>
              <a:rPr lang="cs-CZ" dirty="0" smtClean="0"/>
              <a:t> </a:t>
            </a:r>
            <a:r>
              <a:rPr lang="cs-CZ" dirty="0" err="1" smtClean="0"/>
              <a:t>Streep</a:t>
            </a:r>
            <a:r>
              <a:rPr lang="cs-CZ" dirty="0" smtClean="0"/>
              <a:t> za podání Sophie vybojovala filmového Oscara.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Sophie byla zatčena, protože se v Polsku účastnila protifašistického odboje.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</a:t>
            </a:r>
            <a:r>
              <a:rPr lang="cs-CZ" dirty="0" smtClean="0"/>
              <a:t>o válce Sophie nalézá jen svého syna.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Román je podáván retrospektivně, časové roviny se prolínají.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Styron</a:t>
            </a:r>
            <a:r>
              <a:rPr lang="cs-CZ" dirty="0" smtClean="0"/>
              <a:t> napsal román po návštěvě Československa a Osvětimi.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5948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172</TotalTime>
  <Words>136</Words>
  <Application>Microsoft Office PowerPoint</Application>
  <PresentationFormat>Předvádění na obrazovce (4:3)</PresentationFormat>
  <Paragraphs>34</Paragraphs>
  <Slides>7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Původ</vt:lpstr>
      <vt:lpstr>Prezentace aplikace PowerPoint</vt:lpstr>
      <vt:lpstr>William Styron</vt:lpstr>
      <vt:lpstr>Doplňte tvrzení tak, aby byla správná</vt:lpstr>
      <vt:lpstr>Doplňte tvrzení tak, aby byla správná</vt:lpstr>
      <vt:lpstr>Zařaďte úryvky do kontextu celého díla</vt:lpstr>
      <vt:lpstr>Použitá literatura</vt:lpstr>
      <vt:lpstr>Které  z uvedených tvrzení není pravdivé?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 Styron</dc:title>
  <dc:creator>Libor</dc:creator>
  <cp:lastModifiedBy>Libor</cp:lastModifiedBy>
  <cp:revision>22</cp:revision>
  <dcterms:created xsi:type="dcterms:W3CDTF">2013-01-16T18:58:13Z</dcterms:created>
  <dcterms:modified xsi:type="dcterms:W3CDTF">2013-03-25T19:51:46Z</dcterms:modified>
</cp:coreProperties>
</file>